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7" r:id="rId14"/>
    <p:sldId id="268" r:id="rId15"/>
    <p:sldId id="280" r:id="rId16"/>
    <p:sldId id="269" r:id="rId17"/>
    <p:sldId id="270" r:id="rId18"/>
    <p:sldId id="272" r:id="rId19"/>
    <p:sldId id="273" r:id="rId20"/>
    <p:sldId id="274" r:id="rId21"/>
    <p:sldId id="275" r:id="rId22"/>
    <p:sldId id="279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6" autoAdjust="0"/>
    <p:restoredTop sz="94660"/>
  </p:normalViewPr>
  <p:slideViewPr>
    <p:cSldViewPr>
      <p:cViewPr varScale="1">
        <p:scale>
          <a:sx n="84" d="100"/>
          <a:sy n="84" d="100"/>
        </p:scale>
        <p:origin x="936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6413" cy="91424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4825" cy="91408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3238" cy="91392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1650" cy="91376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0063" cy="91360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48475" cy="91344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>
            <p:ph type="sldImg"/>
          </p:nvPr>
        </p:nvSpPr>
        <p:spPr bwMode="auto">
          <a:xfrm>
            <a:off x="0" y="227013"/>
            <a:ext cx="0" cy="18199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641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02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28500" y="227013"/>
            <a:ext cx="24257000" cy="18194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1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71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09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15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30088" y="227013"/>
            <a:ext cx="24260176" cy="18195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7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54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6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87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22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31675" y="227013"/>
            <a:ext cx="24263350" cy="18197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91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0" y="303213"/>
            <a:ext cx="0" cy="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3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9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10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28500" y="227013"/>
            <a:ext cx="24257000" cy="18194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3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70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992188" y="303213"/>
            <a:ext cx="4862512" cy="364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992188" y="303213"/>
            <a:ext cx="4862512" cy="364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3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992188" y="303213"/>
            <a:ext cx="4862512" cy="364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5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28500" y="227013"/>
            <a:ext cx="24257000" cy="18194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36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2128500" y="227013"/>
            <a:ext cx="24257000" cy="18194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1513" y="3236913"/>
            <a:ext cx="7797800" cy="304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2084388" y="296863"/>
            <a:ext cx="6811962" cy="5341937"/>
            <a:chOff x="1313" y="187"/>
            <a:chExt cx="4291" cy="3365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2194" y="601"/>
              <a:ext cx="589" cy="440"/>
              <a:chOff x="2194" y="601"/>
              <a:chExt cx="589" cy="440"/>
            </a:xfrm>
          </p:grpSpPr>
          <p:sp>
            <p:nvSpPr>
              <p:cNvPr id="3075" name="Oval 3"/>
              <p:cNvSpPr>
                <a:spLocks noChangeArrowheads="1"/>
              </p:cNvSpPr>
              <p:nvPr/>
            </p:nvSpPr>
            <p:spPr bwMode="auto">
              <a:xfrm>
                <a:off x="2194" y="601"/>
                <a:ext cx="589" cy="440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AF273E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>
                <a:off x="2409" y="797"/>
                <a:ext cx="137" cy="77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FF8B17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1313" y="187"/>
              <a:ext cx="4291" cy="3365"/>
              <a:chOff x="1313" y="187"/>
              <a:chExt cx="4291" cy="3365"/>
            </a:xfrm>
          </p:grpSpPr>
          <p:grpSp>
            <p:nvGrpSpPr>
              <p:cNvPr id="3078" name="Group 6"/>
              <p:cNvGrpSpPr>
                <a:grpSpLocks/>
              </p:cNvGrpSpPr>
              <p:nvPr/>
            </p:nvGrpSpPr>
            <p:grpSpPr bwMode="auto">
              <a:xfrm>
                <a:off x="1313" y="187"/>
                <a:ext cx="4242" cy="3365"/>
                <a:chOff x="1313" y="187"/>
                <a:chExt cx="4242" cy="3365"/>
              </a:xfrm>
            </p:grpSpPr>
            <p:grpSp>
              <p:nvGrpSpPr>
                <p:cNvPr id="3079" name="Group 7"/>
                <p:cNvGrpSpPr>
                  <a:grpSpLocks/>
                </p:cNvGrpSpPr>
                <p:nvPr/>
              </p:nvGrpSpPr>
              <p:grpSpPr bwMode="auto">
                <a:xfrm>
                  <a:off x="2353" y="798"/>
                  <a:ext cx="2260" cy="1664"/>
                  <a:chOff x="2353" y="798"/>
                  <a:chExt cx="2260" cy="1664"/>
                </a:xfrm>
              </p:grpSpPr>
              <p:sp>
                <p:nvSpPr>
                  <p:cNvPr id="3080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53" y="798"/>
                    <a:ext cx="2260" cy="166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AF273E"/>
                      </a:gs>
                    </a:gsLst>
                    <a:lin ang="162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81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3219" y="1409"/>
                    <a:ext cx="443" cy="30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AF273E"/>
                      </a:gs>
                      <a:gs pos="100000">
                        <a:srgbClr val="FFE103"/>
                      </a:gs>
                    </a:gsLst>
                    <a:lin ang="162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82" name="Group 10"/>
                <p:cNvGrpSpPr>
                  <a:grpSpLocks/>
                </p:cNvGrpSpPr>
                <p:nvPr/>
              </p:nvGrpSpPr>
              <p:grpSpPr bwMode="auto">
                <a:xfrm>
                  <a:off x="1313" y="187"/>
                  <a:ext cx="4242" cy="3365"/>
                  <a:chOff x="1313" y="187"/>
                  <a:chExt cx="4242" cy="3365"/>
                </a:xfrm>
              </p:grpSpPr>
              <p:grpSp>
                <p:nvGrpSpPr>
                  <p:cNvPr id="308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067" y="1354"/>
                    <a:ext cx="970" cy="1798"/>
                    <a:chOff x="4067" y="1354"/>
                    <a:chExt cx="970" cy="1798"/>
                  </a:xfrm>
                </p:grpSpPr>
                <p:sp>
                  <p:nvSpPr>
                    <p:cNvPr id="3084" name="Freeform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67" y="1354"/>
                      <a:ext cx="758" cy="946"/>
                    </a:xfrm>
                    <a:custGeom>
                      <a:avLst/>
                      <a:gdLst>
                        <a:gd name="T0" fmla="*/ 0 w 3347"/>
                        <a:gd name="T1" fmla="*/ 0 h 4177"/>
                        <a:gd name="T2" fmla="*/ 1247 w 3347"/>
                        <a:gd name="T3" fmla="*/ 956 h 4177"/>
                        <a:gd name="T4" fmla="*/ 2347 w 3347"/>
                        <a:gd name="T5" fmla="*/ 2344 h 4177"/>
                        <a:gd name="T6" fmla="*/ 3346 w 3347"/>
                        <a:gd name="T7" fmla="*/ 4070 h 4177"/>
                        <a:gd name="T8" fmla="*/ 3248 w 3347"/>
                        <a:gd name="T9" fmla="*/ 4176 h 4177"/>
                        <a:gd name="T10" fmla="*/ 2254 w 3347"/>
                        <a:gd name="T11" fmla="*/ 2462 h 4177"/>
                        <a:gd name="T12" fmla="*/ 900 w 3347"/>
                        <a:gd name="T13" fmla="*/ 796 h 4177"/>
                        <a:gd name="T14" fmla="*/ 0 w 3347"/>
                        <a:gd name="T15" fmla="*/ 0 h 4177"/>
                        <a:gd name="T16" fmla="*/ 0 w 3347"/>
                        <a:gd name="T17" fmla="*/ 0 h 41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347" h="4177">
                          <a:moveTo>
                            <a:pt x="0" y="0"/>
                          </a:moveTo>
                          <a:cubicBezTo>
                            <a:pt x="41" y="14"/>
                            <a:pt x="855" y="564"/>
                            <a:pt x="1247" y="956"/>
                          </a:cubicBezTo>
                          <a:cubicBezTo>
                            <a:pt x="1637" y="1352"/>
                            <a:pt x="1996" y="1829"/>
                            <a:pt x="2347" y="2344"/>
                          </a:cubicBezTo>
                          <a:cubicBezTo>
                            <a:pt x="2698" y="2865"/>
                            <a:pt x="3196" y="3767"/>
                            <a:pt x="3346" y="4070"/>
                          </a:cubicBezTo>
                          <a:lnTo>
                            <a:pt x="3248" y="4176"/>
                          </a:lnTo>
                          <a:cubicBezTo>
                            <a:pt x="3066" y="3912"/>
                            <a:pt x="2646" y="3025"/>
                            <a:pt x="2254" y="2462"/>
                          </a:cubicBezTo>
                          <a:cubicBezTo>
                            <a:pt x="1638" y="1524"/>
                            <a:pt x="1363" y="1240"/>
                            <a:pt x="900" y="796"/>
                          </a:cubicBezTo>
                          <a:cubicBezTo>
                            <a:pt x="522" y="379"/>
                            <a:pt x="183" y="162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888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" name="Freeform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9" y="2275"/>
                      <a:ext cx="231" cy="884"/>
                    </a:xfrm>
                    <a:custGeom>
                      <a:avLst/>
                      <a:gdLst>
                        <a:gd name="T0" fmla="*/ 69 w 1024"/>
                        <a:gd name="T1" fmla="*/ 0 h 3903"/>
                        <a:gd name="T2" fmla="*/ 432 w 1024"/>
                        <a:gd name="T3" fmla="*/ 793 h 3903"/>
                        <a:gd name="T4" fmla="*/ 858 w 1024"/>
                        <a:gd name="T5" fmla="*/ 2046 h 3903"/>
                        <a:gd name="T6" fmla="*/ 1007 w 1024"/>
                        <a:gd name="T7" fmla="*/ 3134 h 3903"/>
                        <a:gd name="T8" fmla="*/ 953 w 1024"/>
                        <a:gd name="T9" fmla="*/ 3661 h 3903"/>
                        <a:gd name="T10" fmla="*/ 714 w 1024"/>
                        <a:gd name="T11" fmla="*/ 3867 h 3903"/>
                        <a:gd name="T12" fmla="*/ 786 w 1024"/>
                        <a:gd name="T13" fmla="*/ 3453 h 3903"/>
                        <a:gd name="T14" fmla="*/ 798 w 1024"/>
                        <a:gd name="T15" fmla="*/ 2840 h 3903"/>
                        <a:gd name="T16" fmla="*/ 721 w 1024"/>
                        <a:gd name="T17" fmla="*/ 2143 h 3903"/>
                        <a:gd name="T18" fmla="*/ 416 w 1024"/>
                        <a:gd name="T19" fmla="*/ 1106 h 3903"/>
                        <a:gd name="T20" fmla="*/ 0 w 1024"/>
                        <a:gd name="T21" fmla="*/ 103 h 3903"/>
                        <a:gd name="T22" fmla="*/ 69 w 1024"/>
                        <a:gd name="T23" fmla="*/ 0 h 3903"/>
                        <a:gd name="T24" fmla="*/ 69 w 1024"/>
                        <a:gd name="T25" fmla="*/ 0 h 39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024" h="3903">
                          <a:moveTo>
                            <a:pt x="69" y="0"/>
                          </a:moveTo>
                          <a:cubicBezTo>
                            <a:pt x="146" y="98"/>
                            <a:pt x="298" y="449"/>
                            <a:pt x="432" y="793"/>
                          </a:cubicBezTo>
                          <a:cubicBezTo>
                            <a:pt x="563" y="1135"/>
                            <a:pt x="761" y="1656"/>
                            <a:pt x="858" y="2046"/>
                          </a:cubicBezTo>
                          <a:cubicBezTo>
                            <a:pt x="953" y="2436"/>
                            <a:pt x="991" y="2864"/>
                            <a:pt x="1007" y="3134"/>
                          </a:cubicBezTo>
                          <a:cubicBezTo>
                            <a:pt x="1023" y="3404"/>
                            <a:pt x="1000" y="3537"/>
                            <a:pt x="953" y="3661"/>
                          </a:cubicBezTo>
                          <a:cubicBezTo>
                            <a:pt x="905" y="3778"/>
                            <a:pt x="743" y="3902"/>
                            <a:pt x="714" y="3867"/>
                          </a:cubicBezTo>
                          <a:cubicBezTo>
                            <a:pt x="688" y="3833"/>
                            <a:pt x="774" y="3622"/>
                            <a:pt x="786" y="3453"/>
                          </a:cubicBezTo>
                          <a:cubicBezTo>
                            <a:pt x="800" y="3282"/>
                            <a:pt x="809" y="3060"/>
                            <a:pt x="798" y="2840"/>
                          </a:cubicBezTo>
                          <a:cubicBezTo>
                            <a:pt x="786" y="2621"/>
                            <a:pt x="784" y="2431"/>
                            <a:pt x="721" y="2143"/>
                          </a:cubicBezTo>
                          <a:cubicBezTo>
                            <a:pt x="656" y="1855"/>
                            <a:pt x="537" y="1444"/>
                            <a:pt x="416" y="1106"/>
                          </a:cubicBezTo>
                          <a:cubicBezTo>
                            <a:pt x="293" y="765"/>
                            <a:pt x="52" y="288"/>
                            <a:pt x="0" y="103"/>
                          </a:cubicBezTo>
                          <a:lnTo>
                            <a:pt x="69" y="0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348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8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595" y="1733"/>
                    <a:ext cx="1906" cy="1028"/>
                    <a:chOff x="3595" y="1733"/>
                    <a:chExt cx="1906" cy="1028"/>
                  </a:xfrm>
                </p:grpSpPr>
                <p:sp>
                  <p:nvSpPr>
                    <p:cNvPr id="3087" name="Freeform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5" y="1733"/>
                      <a:ext cx="1429" cy="480"/>
                    </a:xfrm>
                    <a:custGeom>
                      <a:avLst/>
                      <a:gdLst>
                        <a:gd name="T0" fmla="*/ 0 w 6307"/>
                        <a:gd name="T1" fmla="*/ 0 h 2120"/>
                        <a:gd name="T2" fmla="*/ 2263 w 6307"/>
                        <a:gd name="T3" fmla="*/ 363 h 2120"/>
                        <a:gd name="T4" fmla="*/ 4346 w 6307"/>
                        <a:gd name="T5" fmla="*/ 1059 h 2120"/>
                        <a:gd name="T6" fmla="*/ 6306 w 6307"/>
                        <a:gd name="T7" fmla="*/ 2018 h 2120"/>
                        <a:gd name="T8" fmla="*/ 6156 w 6307"/>
                        <a:gd name="T9" fmla="*/ 2119 h 2120"/>
                        <a:gd name="T10" fmla="*/ 4200 w 6307"/>
                        <a:gd name="T11" fmla="*/ 1163 h 2120"/>
                        <a:gd name="T12" fmla="*/ 1650 w 6307"/>
                        <a:gd name="T13" fmla="*/ 336 h 2120"/>
                        <a:gd name="T14" fmla="*/ 0 w 6307"/>
                        <a:gd name="T15" fmla="*/ 0 h 2120"/>
                        <a:gd name="T16" fmla="*/ 0 w 6307"/>
                        <a:gd name="T17" fmla="*/ 0 h 2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6307" h="2120">
                          <a:moveTo>
                            <a:pt x="0" y="0"/>
                          </a:moveTo>
                          <a:cubicBezTo>
                            <a:pt x="72" y="0"/>
                            <a:pt x="1536" y="185"/>
                            <a:pt x="2263" y="363"/>
                          </a:cubicBezTo>
                          <a:cubicBezTo>
                            <a:pt x="2985" y="538"/>
                            <a:pt x="3666" y="784"/>
                            <a:pt x="4346" y="1059"/>
                          </a:cubicBezTo>
                          <a:cubicBezTo>
                            <a:pt x="5017" y="1335"/>
                            <a:pt x="6006" y="1845"/>
                            <a:pt x="6306" y="2018"/>
                          </a:cubicBezTo>
                          <a:lnTo>
                            <a:pt x="6156" y="2119"/>
                          </a:lnTo>
                          <a:cubicBezTo>
                            <a:pt x="5805" y="1977"/>
                            <a:pt x="4954" y="1460"/>
                            <a:pt x="4200" y="1163"/>
                          </a:cubicBezTo>
                          <a:cubicBezTo>
                            <a:pt x="3016" y="660"/>
                            <a:pt x="2501" y="531"/>
                            <a:pt x="1650" y="336"/>
                          </a:cubicBezTo>
                          <a:cubicBezTo>
                            <a:pt x="949" y="134"/>
                            <a:pt x="341" y="68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949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" name="Freeform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8" y="2189"/>
                      <a:ext cx="509" cy="575"/>
                    </a:xfrm>
                    <a:custGeom>
                      <a:avLst/>
                      <a:gdLst>
                        <a:gd name="T0" fmla="*/ 104 w 2250"/>
                        <a:gd name="T1" fmla="*/ 0 h 2542"/>
                        <a:gd name="T2" fmla="*/ 842 w 2250"/>
                        <a:gd name="T3" fmla="*/ 458 h 2542"/>
                        <a:gd name="T4" fmla="*/ 1761 w 2250"/>
                        <a:gd name="T5" fmla="*/ 1225 h 2542"/>
                        <a:gd name="T6" fmla="*/ 2183 w 2250"/>
                        <a:gd name="T7" fmla="*/ 1936 h 2542"/>
                        <a:gd name="T8" fmla="*/ 2163 w 2250"/>
                        <a:gd name="T9" fmla="*/ 2320 h 2542"/>
                        <a:gd name="T10" fmla="*/ 1790 w 2250"/>
                        <a:gd name="T11" fmla="*/ 2523 h 2542"/>
                        <a:gd name="T12" fmla="*/ 1851 w 2250"/>
                        <a:gd name="T13" fmla="*/ 2217 h 2542"/>
                        <a:gd name="T14" fmla="*/ 1776 w 2250"/>
                        <a:gd name="T15" fmla="*/ 1788 h 2542"/>
                        <a:gd name="T16" fmla="*/ 1538 w 2250"/>
                        <a:gd name="T17" fmla="*/ 1324 h 2542"/>
                        <a:gd name="T18" fmla="*/ 862 w 2250"/>
                        <a:gd name="T19" fmla="*/ 676 h 2542"/>
                        <a:gd name="T20" fmla="*/ 0 w 2250"/>
                        <a:gd name="T21" fmla="*/ 91 h 2542"/>
                        <a:gd name="T22" fmla="*/ 104 w 2250"/>
                        <a:gd name="T23" fmla="*/ 0 h 2542"/>
                        <a:gd name="T24" fmla="*/ 104 w 2250"/>
                        <a:gd name="T25" fmla="*/ 0 h 25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250" h="2542">
                          <a:moveTo>
                            <a:pt x="104" y="0"/>
                          </a:moveTo>
                          <a:cubicBezTo>
                            <a:pt x="252" y="48"/>
                            <a:pt x="568" y="256"/>
                            <a:pt x="842" y="458"/>
                          </a:cubicBezTo>
                          <a:cubicBezTo>
                            <a:pt x="1120" y="661"/>
                            <a:pt x="1538" y="978"/>
                            <a:pt x="1761" y="1225"/>
                          </a:cubicBezTo>
                          <a:cubicBezTo>
                            <a:pt x="1987" y="1471"/>
                            <a:pt x="2115" y="1754"/>
                            <a:pt x="2183" y="1936"/>
                          </a:cubicBezTo>
                          <a:cubicBezTo>
                            <a:pt x="2249" y="2123"/>
                            <a:pt x="2230" y="2222"/>
                            <a:pt x="2163" y="2320"/>
                          </a:cubicBezTo>
                          <a:cubicBezTo>
                            <a:pt x="2103" y="2415"/>
                            <a:pt x="1843" y="2541"/>
                            <a:pt x="1790" y="2523"/>
                          </a:cubicBezTo>
                          <a:cubicBezTo>
                            <a:pt x="1736" y="2506"/>
                            <a:pt x="1854" y="2339"/>
                            <a:pt x="1851" y="2217"/>
                          </a:cubicBezTo>
                          <a:cubicBezTo>
                            <a:pt x="1849" y="2094"/>
                            <a:pt x="1829" y="1934"/>
                            <a:pt x="1776" y="1788"/>
                          </a:cubicBezTo>
                          <a:cubicBezTo>
                            <a:pt x="1724" y="1638"/>
                            <a:pt x="1691" y="1510"/>
                            <a:pt x="1538" y="1324"/>
                          </a:cubicBezTo>
                          <a:cubicBezTo>
                            <a:pt x="1386" y="1142"/>
                            <a:pt x="1120" y="888"/>
                            <a:pt x="862" y="676"/>
                          </a:cubicBezTo>
                          <a:cubicBezTo>
                            <a:pt x="607" y="472"/>
                            <a:pt x="120" y="205"/>
                            <a:pt x="0" y="91"/>
                          </a:cubicBezTo>
                          <a:lnTo>
                            <a:pt x="104" y="0"/>
                          </a:lnTo>
                          <a:lnTo>
                            <a:pt x="104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949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8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621" y="1589"/>
                    <a:ext cx="1918" cy="819"/>
                    <a:chOff x="3621" y="1589"/>
                    <a:chExt cx="1918" cy="819"/>
                  </a:xfrm>
                </p:grpSpPr>
                <p:sp>
                  <p:nvSpPr>
                    <p:cNvPr id="3090" name="Freeform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21" y="1587"/>
                      <a:ext cx="1374" cy="338"/>
                    </a:xfrm>
                    <a:custGeom>
                      <a:avLst/>
                      <a:gdLst>
                        <a:gd name="T0" fmla="*/ 0 w 6063"/>
                        <a:gd name="T1" fmla="*/ 7 h 1496"/>
                        <a:gd name="T2" fmla="*/ 2093 w 6063"/>
                        <a:gd name="T3" fmla="*/ 171 h 1496"/>
                        <a:gd name="T4" fmla="*/ 4098 w 6063"/>
                        <a:gd name="T5" fmla="*/ 659 h 1496"/>
                        <a:gd name="T6" fmla="*/ 6062 w 6063"/>
                        <a:gd name="T7" fmla="*/ 1393 h 1496"/>
                        <a:gd name="T8" fmla="*/ 5953 w 6063"/>
                        <a:gd name="T9" fmla="*/ 1495 h 1496"/>
                        <a:gd name="T10" fmla="*/ 3996 w 6063"/>
                        <a:gd name="T11" fmla="*/ 765 h 1496"/>
                        <a:gd name="T12" fmla="*/ 1543 w 6063"/>
                        <a:gd name="T13" fmla="*/ 192 h 1496"/>
                        <a:gd name="T14" fmla="*/ 0 w 6063"/>
                        <a:gd name="T15" fmla="*/ 7 h 1496"/>
                        <a:gd name="T16" fmla="*/ 0 w 6063"/>
                        <a:gd name="T17" fmla="*/ 7 h 14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6063" h="1496">
                          <a:moveTo>
                            <a:pt x="0" y="7"/>
                          </a:moveTo>
                          <a:cubicBezTo>
                            <a:pt x="65" y="0"/>
                            <a:pt x="1410" y="60"/>
                            <a:pt x="2093" y="171"/>
                          </a:cubicBezTo>
                          <a:cubicBezTo>
                            <a:pt x="2773" y="281"/>
                            <a:pt x="3435" y="455"/>
                            <a:pt x="4098" y="659"/>
                          </a:cubicBezTo>
                          <a:cubicBezTo>
                            <a:pt x="4760" y="863"/>
                            <a:pt x="5752" y="1256"/>
                            <a:pt x="6062" y="1393"/>
                          </a:cubicBezTo>
                          <a:lnTo>
                            <a:pt x="5953" y="1495"/>
                          </a:lnTo>
                          <a:cubicBezTo>
                            <a:pt x="5610" y="1393"/>
                            <a:pt x="4733" y="983"/>
                            <a:pt x="3996" y="765"/>
                          </a:cubicBezTo>
                          <a:cubicBezTo>
                            <a:pt x="2826" y="390"/>
                            <a:pt x="2341" y="311"/>
                            <a:pt x="1543" y="192"/>
                          </a:cubicBezTo>
                          <a:cubicBezTo>
                            <a:pt x="873" y="58"/>
                            <a:pt x="317" y="40"/>
                            <a:pt x="0" y="7"/>
                          </a:cubicBezTo>
                          <a:lnTo>
                            <a:pt x="0" y="7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200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Freeform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79" y="1906"/>
                      <a:ext cx="564" cy="504"/>
                    </a:xfrm>
                    <a:custGeom>
                      <a:avLst/>
                      <a:gdLst>
                        <a:gd name="T0" fmla="*/ 72 w 2492"/>
                        <a:gd name="T1" fmla="*/ 0 h 2228"/>
                        <a:gd name="T2" fmla="*/ 833 w 2492"/>
                        <a:gd name="T3" fmla="*/ 375 h 2228"/>
                        <a:gd name="T4" fmla="*/ 1836 w 2492"/>
                        <a:gd name="T5" fmla="*/ 1019 h 2228"/>
                        <a:gd name="T6" fmla="*/ 2381 w 2492"/>
                        <a:gd name="T7" fmla="*/ 1648 h 2228"/>
                        <a:gd name="T8" fmla="*/ 2456 w 2492"/>
                        <a:gd name="T9" fmla="*/ 1998 h 2228"/>
                        <a:gd name="T10" fmla="*/ 2176 w 2492"/>
                        <a:gd name="T11" fmla="*/ 2214 h 2228"/>
                        <a:gd name="T12" fmla="*/ 2154 w 2492"/>
                        <a:gd name="T13" fmla="*/ 1925 h 2228"/>
                        <a:gd name="T14" fmla="*/ 1986 w 2492"/>
                        <a:gd name="T15" fmla="*/ 1542 h 2228"/>
                        <a:gd name="T16" fmla="*/ 1660 w 2492"/>
                        <a:gd name="T17" fmla="*/ 1127 h 2228"/>
                        <a:gd name="T18" fmla="*/ 904 w 2492"/>
                        <a:gd name="T19" fmla="*/ 579 h 2228"/>
                        <a:gd name="T20" fmla="*/ 0 w 2492"/>
                        <a:gd name="T21" fmla="*/ 92 h 2228"/>
                        <a:gd name="T22" fmla="*/ 72 w 2492"/>
                        <a:gd name="T23" fmla="*/ 0 h 2228"/>
                        <a:gd name="T24" fmla="*/ 72 w 2492"/>
                        <a:gd name="T25" fmla="*/ 0 h 22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492" h="2228">
                          <a:moveTo>
                            <a:pt x="72" y="0"/>
                          </a:moveTo>
                          <a:cubicBezTo>
                            <a:pt x="212" y="38"/>
                            <a:pt x="539" y="204"/>
                            <a:pt x="833" y="375"/>
                          </a:cubicBezTo>
                          <a:cubicBezTo>
                            <a:pt x="1128" y="546"/>
                            <a:pt x="1575" y="805"/>
                            <a:pt x="1836" y="1019"/>
                          </a:cubicBezTo>
                          <a:cubicBezTo>
                            <a:pt x="2095" y="1230"/>
                            <a:pt x="2276" y="1487"/>
                            <a:pt x="2381" y="1648"/>
                          </a:cubicBezTo>
                          <a:cubicBezTo>
                            <a:pt x="2486" y="1808"/>
                            <a:pt x="2491" y="1903"/>
                            <a:pt x="2456" y="1998"/>
                          </a:cubicBezTo>
                          <a:cubicBezTo>
                            <a:pt x="2422" y="2091"/>
                            <a:pt x="2226" y="2227"/>
                            <a:pt x="2176" y="2214"/>
                          </a:cubicBezTo>
                          <a:cubicBezTo>
                            <a:pt x="2124" y="2203"/>
                            <a:pt x="2187" y="2039"/>
                            <a:pt x="2154" y="1925"/>
                          </a:cubicBezTo>
                          <a:cubicBezTo>
                            <a:pt x="2122" y="1813"/>
                            <a:pt x="2068" y="1672"/>
                            <a:pt x="1986" y="1542"/>
                          </a:cubicBezTo>
                          <a:cubicBezTo>
                            <a:pt x="1903" y="1407"/>
                            <a:pt x="1842" y="1288"/>
                            <a:pt x="1660" y="1127"/>
                          </a:cubicBezTo>
                          <a:cubicBezTo>
                            <a:pt x="1481" y="970"/>
                            <a:pt x="1183" y="751"/>
                            <a:pt x="904" y="579"/>
                          </a:cubicBezTo>
                          <a:cubicBezTo>
                            <a:pt x="627" y="405"/>
                            <a:pt x="134" y="189"/>
                            <a:pt x="0" y="92"/>
                          </a:cubicBezTo>
                          <a:lnTo>
                            <a:pt x="72" y="0"/>
                          </a:lnTo>
                          <a:lnTo>
                            <a:pt x="72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200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92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642" y="1435"/>
                    <a:ext cx="1913" cy="713"/>
                    <a:chOff x="3642" y="1435"/>
                    <a:chExt cx="1913" cy="713"/>
                  </a:xfrm>
                </p:grpSpPr>
                <p:sp>
                  <p:nvSpPr>
                    <p:cNvPr id="3093" name="Freeform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2" y="1432"/>
                      <a:ext cx="1345" cy="216"/>
                    </a:xfrm>
                    <a:custGeom>
                      <a:avLst/>
                      <a:gdLst>
                        <a:gd name="T0" fmla="*/ 0 w 5937"/>
                        <a:gd name="T1" fmla="*/ 160 h 956"/>
                        <a:gd name="T2" fmla="*/ 2003 w 5937"/>
                        <a:gd name="T3" fmla="*/ 16 h 956"/>
                        <a:gd name="T4" fmla="*/ 3970 w 5937"/>
                        <a:gd name="T5" fmla="*/ 259 h 956"/>
                        <a:gd name="T6" fmla="*/ 5936 w 5937"/>
                        <a:gd name="T7" fmla="*/ 815 h 956"/>
                        <a:gd name="T8" fmla="*/ 5847 w 5937"/>
                        <a:gd name="T9" fmla="*/ 955 h 956"/>
                        <a:gd name="T10" fmla="*/ 3890 w 5937"/>
                        <a:gd name="T11" fmla="*/ 405 h 956"/>
                        <a:gd name="T12" fmla="*/ 1483 w 5937"/>
                        <a:gd name="T13" fmla="*/ 128 h 956"/>
                        <a:gd name="T14" fmla="*/ 0 w 5937"/>
                        <a:gd name="T15" fmla="*/ 160 h 956"/>
                        <a:gd name="T16" fmla="*/ 0 w 5937"/>
                        <a:gd name="T17" fmla="*/ 160 h 9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5937" h="956">
                          <a:moveTo>
                            <a:pt x="0" y="160"/>
                          </a:moveTo>
                          <a:cubicBezTo>
                            <a:pt x="60" y="142"/>
                            <a:pt x="1340" y="0"/>
                            <a:pt x="2003" y="16"/>
                          </a:cubicBezTo>
                          <a:cubicBezTo>
                            <a:pt x="2665" y="29"/>
                            <a:pt x="3315" y="125"/>
                            <a:pt x="3970" y="259"/>
                          </a:cubicBezTo>
                          <a:cubicBezTo>
                            <a:pt x="4630" y="393"/>
                            <a:pt x="5626" y="697"/>
                            <a:pt x="5936" y="815"/>
                          </a:cubicBezTo>
                          <a:lnTo>
                            <a:pt x="5847" y="955"/>
                          </a:lnTo>
                          <a:cubicBezTo>
                            <a:pt x="5507" y="890"/>
                            <a:pt x="4619" y="542"/>
                            <a:pt x="3890" y="405"/>
                          </a:cubicBezTo>
                          <a:cubicBezTo>
                            <a:pt x="2730" y="148"/>
                            <a:pt x="2258" y="134"/>
                            <a:pt x="1483" y="128"/>
                          </a:cubicBezTo>
                          <a:cubicBezTo>
                            <a:pt x="836" y="79"/>
                            <a:pt x="309" y="153"/>
                            <a:pt x="0" y="160"/>
                          </a:cubicBezTo>
                          <a:lnTo>
                            <a:pt x="0" y="16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205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4" name="Freeform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70" y="1618"/>
                      <a:ext cx="588" cy="531"/>
                    </a:xfrm>
                    <a:custGeom>
                      <a:avLst/>
                      <a:gdLst>
                        <a:gd name="T0" fmla="*/ 55 w 2599"/>
                        <a:gd name="T1" fmla="*/ 0 h 2345"/>
                        <a:gd name="T2" fmla="*/ 831 w 2599"/>
                        <a:gd name="T3" fmla="*/ 324 h 2345"/>
                        <a:gd name="T4" fmla="*/ 1860 w 2599"/>
                        <a:gd name="T5" fmla="*/ 934 h 2345"/>
                        <a:gd name="T6" fmla="*/ 2459 w 2599"/>
                        <a:gd name="T7" fmla="*/ 1608 h 2345"/>
                        <a:gd name="T8" fmla="*/ 2577 w 2599"/>
                        <a:gd name="T9" fmla="*/ 2024 h 2345"/>
                        <a:gd name="T10" fmla="*/ 2339 w 2599"/>
                        <a:gd name="T11" fmla="*/ 2338 h 2345"/>
                        <a:gd name="T12" fmla="*/ 2281 w 2599"/>
                        <a:gd name="T13" fmla="*/ 1989 h 2345"/>
                        <a:gd name="T14" fmla="*/ 2071 w 2599"/>
                        <a:gd name="T15" fmla="*/ 1544 h 2345"/>
                        <a:gd name="T16" fmla="*/ 1711 w 2599"/>
                        <a:gd name="T17" fmla="*/ 1099 h 2345"/>
                        <a:gd name="T18" fmla="*/ 923 w 2599"/>
                        <a:gd name="T19" fmla="*/ 558 h 2345"/>
                        <a:gd name="T20" fmla="*/ 0 w 2599"/>
                        <a:gd name="T21" fmla="*/ 125 h 2345"/>
                        <a:gd name="T22" fmla="*/ 55 w 2599"/>
                        <a:gd name="T23" fmla="*/ 0 h 2345"/>
                        <a:gd name="T24" fmla="*/ 55 w 2599"/>
                        <a:gd name="T25" fmla="*/ 0 h 23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599" h="2345">
                          <a:moveTo>
                            <a:pt x="55" y="0"/>
                          </a:moveTo>
                          <a:cubicBezTo>
                            <a:pt x="194" y="21"/>
                            <a:pt x="530" y="167"/>
                            <a:pt x="831" y="324"/>
                          </a:cubicBezTo>
                          <a:cubicBezTo>
                            <a:pt x="1131" y="480"/>
                            <a:pt x="1591" y="718"/>
                            <a:pt x="1860" y="934"/>
                          </a:cubicBezTo>
                          <a:cubicBezTo>
                            <a:pt x="2133" y="1146"/>
                            <a:pt x="2342" y="1425"/>
                            <a:pt x="2459" y="1608"/>
                          </a:cubicBezTo>
                          <a:cubicBezTo>
                            <a:pt x="2580" y="1788"/>
                            <a:pt x="2598" y="1902"/>
                            <a:pt x="2577" y="2024"/>
                          </a:cubicBezTo>
                          <a:cubicBezTo>
                            <a:pt x="2558" y="2145"/>
                            <a:pt x="2388" y="2344"/>
                            <a:pt x="2339" y="2338"/>
                          </a:cubicBezTo>
                          <a:cubicBezTo>
                            <a:pt x="2291" y="2333"/>
                            <a:pt x="2327" y="2121"/>
                            <a:pt x="2281" y="1989"/>
                          </a:cubicBezTo>
                          <a:cubicBezTo>
                            <a:pt x="2237" y="1856"/>
                            <a:pt x="2167" y="1690"/>
                            <a:pt x="2071" y="1544"/>
                          </a:cubicBezTo>
                          <a:cubicBezTo>
                            <a:pt x="1977" y="1393"/>
                            <a:pt x="1904" y="1259"/>
                            <a:pt x="1711" y="1099"/>
                          </a:cubicBezTo>
                          <a:cubicBezTo>
                            <a:pt x="1522" y="936"/>
                            <a:pt x="1209" y="720"/>
                            <a:pt x="923" y="558"/>
                          </a:cubicBezTo>
                          <a:cubicBezTo>
                            <a:pt x="638" y="397"/>
                            <a:pt x="139" y="219"/>
                            <a:pt x="0" y="125"/>
                          </a:cubicBezTo>
                          <a:lnTo>
                            <a:pt x="55" y="0"/>
                          </a:lnTo>
                          <a:lnTo>
                            <a:pt x="55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205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9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668" y="1264"/>
                    <a:ext cx="1813" cy="504"/>
                    <a:chOff x="3668" y="1264"/>
                    <a:chExt cx="1813" cy="504"/>
                  </a:xfrm>
                </p:grpSpPr>
                <p:sp>
                  <p:nvSpPr>
                    <p:cNvPr id="3096" name="Freeform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68" y="1262"/>
                      <a:ext cx="1221" cy="125"/>
                    </a:xfrm>
                    <a:custGeom>
                      <a:avLst/>
                      <a:gdLst>
                        <a:gd name="T0" fmla="*/ 0 w 5389"/>
                        <a:gd name="T1" fmla="*/ 555 h 556"/>
                        <a:gd name="T2" fmla="*/ 1753 w 5389"/>
                        <a:gd name="T3" fmla="*/ 89 h 556"/>
                        <a:gd name="T4" fmla="*/ 3546 w 5389"/>
                        <a:gd name="T5" fmla="*/ 26 h 556"/>
                        <a:gd name="T6" fmla="*/ 5388 w 5389"/>
                        <a:gd name="T7" fmla="*/ 267 h 556"/>
                        <a:gd name="T8" fmla="*/ 5334 w 5389"/>
                        <a:gd name="T9" fmla="*/ 425 h 556"/>
                        <a:gd name="T10" fmla="*/ 3501 w 5389"/>
                        <a:gd name="T11" fmla="*/ 182 h 556"/>
                        <a:gd name="T12" fmla="*/ 1316 w 5389"/>
                        <a:gd name="T13" fmla="*/ 288 h 556"/>
                        <a:gd name="T14" fmla="*/ 0 w 5389"/>
                        <a:gd name="T15" fmla="*/ 555 h 556"/>
                        <a:gd name="T16" fmla="*/ 0 w 5389"/>
                        <a:gd name="T17" fmla="*/ 555 h 5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5389" h="556">
                          <a:moveTo>
                            <a:pt x="0" y="555"/>
                          </a:moveTo>
                          <a:cubicBezTo>
                            <a:pt x="48" y="528"/>
                            <a:pt x="1163" y="177"/>
                            <a:pt x="1753" y="89"/>
                          </a:cubicBezTo>
                          <a:cubicBezTo>
                            <a:pt x="2345" y="4"/>
                            <a:pt x="2943" y="0"/>
                            <a:pt x="3546" y="26"/>
                          </a:cubicBezTo>
                          <a:cubicBezTo>
                            <a:pt x="4152" y="57"/>
                            <a:pt x="5090" y="201"/>
                            <a:pt x="5388" y="267"/>
                          </a:cubicBezTo>
                          <a:lnTo>
                            <a:pt x="5334" y="425"/>
                          </a:lnTo>
                          <a:cubicBezTo>
                            <a:pt x="5020" y="411"/>
                            <a:pt x="4169" y="204"/>
                            <a:pt x="3501" y="182"/>
                          </a:cubicBezTo>
                          <a:cubicBezTo>
                            <a:pt x="2425" y="113"/>
                            <a:pt x="2003" y="172"/>
                            <a:pt x="1316" y="288"/>
                          </a:cubicBezTo>
                          <a:cubicBezTo>
                            <a:pt x="727" y="345"/>
                            <a:pt x="270" y="503"/>
                            <a:pt x="0" y="555"/>
                          </a:cubicBezTo>
                          <a:lnTo>
                            <a:pt x="0" y="555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2113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Freeform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4" y="1323"/>
                      <a:ext cx="598" cy="446"/>
                    </a:xfrm>
                    <a:custGeom>
                      <a:avLst/>
                      <a:gdLst>
                        <a:gd name="T0" fmla="*/ 26 w 2643"/>
                        <a:gd name="T1" fmla="*/ 0 h 1970"/>
                        <a:gd name="T2" fmla="*/ 774 w 2643"/>
                        <a:gd name="T3" fmla="*/ 199 h 1970"/>
                        <a:gd name="T4" fmla="*/ 1801 w 2643"/>
                        <a:gd name="T5" fmla="*/ 639 h 1970"/>
                        <a:gd name="T6" fmla="*/ 2461 w 2643"/>
                        <a:gd name="T7" fmla="*/ 1215 h 1970"/>
                        <a:gd name="T8" fmla="*/ 2638 w 2643"/>
                        <a:gd name="T9" fmla="*/ 1615 h 1970"/>
                        <a:gd name="T10" fmla="*/ 2481 w 2643"/>
                        <a:gd name="T11" fmla="*/ 1967 h 1970"/>
                        <a:gd name="T12" fmla="*/ 2369 w 2643"/>
                        <a:gd name="T13" fmla="*/ 1626 h 1970"/>
                        <a:gd name="T14" fmla="*/ 2099 w 2643"/>
                        <a:gd name="T15" fmla="*/ 1215 h 1970"/>
                        <a:gd name="T16" fmla="*/ 1699 w 2643"/>
                        <a:gd name="T17" fmla="*/ 827 h 1970"/>
                        <a:gd name="T18" fmla="*/ 898 w 2643"/>
                        <a:gd name="T19" fmla="*/ 421 h 1970"/>
                        <a:gd name="T20" fmla="*/ 0 w 2643"/>
                        <a:gd name="T21" fmla="*/ 138 h 1970"/>
                        <a:gd name="T22" fmla="*/ 26 w 2643"/>
                        <a:gd name="T23" fmla="*/ 0 h 1970"/>
                        <a:gd name="T24" fmla="*/ 26 w 2643"/>
                        <a:gd name="T25" fmla="*/ 0 h 19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643" h="1970">
                          <a:moveTo>
                            <a:pt x="26" y="0"/>
                          </a:moveTo>
                          <a:cubicBezTo>
                            <a:pt x="153" y="2"/>
                            <a:pt x="478" y="90"/>
                            <a:pt x="774" y="199"/>
                          </a:cubicBezTo>
                          <a:cubicBezTo>
                            <a:pt x="1071" y="307"/>
                            <a:pt x="1522" y="472"/>
                            <a:pt x="1801" y="639"/>
                          </a:cubicBezTo>
                          <a:cubicBezTo>
                            <a:pt x="2083" y="809"/>
                            <a:pt x="2321" y="1052"/>
                            <a:pt x="2461" y="1215"/>
                          </a:cubicBezTo>
                          <a:cubicBezTo>
                            <a:pt x="2597" y="1377"/>
                            <a:pt x="2634" y="1487"/>
                            <a:pt x="2638" y="1615"/>
                          </a:cubicBezTo>
                          <a:cubicBezTo>
                            <a:pt x="2642" y="1738"/>
                            <a:pt x="2527" y="1964"/>
                            <a:pt x="2481" y="1967"/>
                          </a:cubicBezTo>
                          <a:cubicBezTo>
                            <a:pt x="2437" y="1969"/>
                            <a:pt x="2432" y="1750"/>
                            <a:pt x="2369" y="1626"/>
                          </a:cubicBezTo>
                          <a:cubicBezTo>
                            <a:pt x="2304" y="1501"/>
                            <a:pt x="2212" y="1347"/>
                            <a:pt x="2099" y="1215"/>
                          </a:cubicBezTo>
                          <a:cubicBezTo>
                            <a:pt x="1987" y="1080"/>
                            <a:pt x="1897" y="958"/>
                            <a:pt x="1699" y="827"/>
                          </a:cubicBezTo>
                          <a:cubicBezTo>
                            <a:pt x="1498" y="695"/>
                            <a:pt x="1184" y="537"/>
                            <a:pt x="898" y="421"/>
                          </a:cubicBezTo>
                          <a:cubicBezTo>
                            <a:pt x="616" y="303"/>
                            <a:pt x="141" y="208"/>
                            <a:pt x="0" y="138"/>
                          </a:cubicBezTo>
                          <a:lnTo>
                            <a:pt x="26" y="0"/>
                          </a:lnTo>
                          <a:lnTo>
                            <a:pt x="26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2113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98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688" y="1151"/>
                    <a:ext cx="1663" cy="260"/>
                    <a:chOff x="3688" y="1151"/>
                    <a:chExt cx="1663" cy="260"/>
                  </a:xfrm>
                </p:grpSpPr>
                <p:sp>
                  <p:nvSpPr>
                    <p:cNvPr id="3099" name="Freeform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8" y="1150"/>
                      <a:ext cx="1083" cy="199"/>
                    </a:xfrm>
                    <a:custGeom>
                      <a:avLst/>
                      <a:gdLst>
                        <a:gd name="T0" fmla="*/ 0 w 4782"/>
                        <a:gd name="T1" fmla="*/ 881 h 882"/>
                        <a:gd name="T2" fmla="*/ 1499 w 4782"/>
                        <a:gd name="T3" fmla="*/ 317 h 882"/>
                        <a:gd name="T4" fmla="*/ 3095 w 4782"/>
                        <a:gd name="T5" fmla="*/ 55 h 882"/>
                        <a:gd name="T6" fmla="*/ 4781 w 4782"/>
                        <a:gd name="T7" fmla="*/ 11 h 882"/>
                        <a:gd name="T8" fmla="*/ 4756 w 4782"/>
                        <a:gd name="T9" fmla="*/ 133 h 882"/>
                        <a:gd name="T10" fmla="*/ 3078 w 4782"/>
                        <a:gd name="T11" fmla="*/ 177 h 882"/>
                        <a:gd name="T12" fmla="*/ 1138 w 4782"/>
                        <a:gd name="T13" fmla="*/ 523 h 882"/>
                        <a:gd name="T14" fmla="*/ 0 w 4782"/>
                        <a:gd name="T15" fmla="*/ 881 h 882"/>
                        <a:gd name="T16" fmla="*/ 0 w 4782"/>
                        <a:gd name="T17" fmla="*/ 881 h 8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782" h="882">
                          <a:moveTo>
                            <a:pt x="0" y="881"/>
                          </a:moveTo>
                          <a:cubicBezTo>
                            <a:pt x="41" y="858"/>
                            <a:pt x="984" y="456"/>
                            <a:pt x="1499" y="317"/>
                          </a:cubicBezTo>
                          <a:cubicBezTo>
                            <a:pt x="2016" y="182"/>
                            <a:pt x="2548" y="104"/>
                            <a:pt x="3095" y="55"/>
                          </a:cubicBezTo>
                          <a:cubicBezTo>
                            <a:pt x="3642" y="4"/>
                            <a:pt x="4506" y="0"/>
                            <a:pt x="4781" y="11"/>
                          </a:cubicBezTo>
                          <a:lnTo>
                            <a:pt x="4756" y="133"/>
                          </a:lnTo>
                          <a:cubicBezTo>
                            <a:pt x="4473" y="162"/>
                            <a:pt x="3682" y="111"/>
                            <a:pt x="3078" y="177"/>
                          </a:cubicBezTo>
                          <a:cubicBezTo>
                            <a:pt x="2105" y="253"/>
                            <a:pt x="1735" y="350"/>
                            <a:pt x="1138" y="523"/>
                          </a:cubicBezTo>
                          <a:cubicBezTo>
                            <a:pt x="619" y="637"/>
                            <a:pt x="231" y="808"/>
                            <a:pt x="0" y="881"/>
                          </a:cubicBezTo>
                          <a:lnTo>
                            <a:pt x="0" y="881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8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0" name="Freeform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0" y="1149"/>
                      <a:ext cx="585" cy="264"/>
                    </a:xfrm>
                    <a:custGeom>
                      <a:avLst/>
                      <a:gdLst>
                        <a:gd name="T0" fmla="*/ 4 w 2585"/>
                        <a:gd name="T1" fmla="*/ 16 h 1168"/>
                        <a:gd name="T2" fmla="*/ 700 w 2585"/>
                        <a:gd name="T3" fmla="*/ 70 h 1168"/>
                        <a:gd name="T4" fmla="*/ 1681 w 2585"/>
                        <a:gd name="T5" fmla="*/ 269 h 1168"/>
                        <a:gd name="T6" fmla="*/ 2350 w 2585"/>
                        <a:gd name="T7" fmla="*/ 611 h 1168"/>
                        <a:gd name="T8" fmla="*/ 2563 w 2585"/>
                        <a:gd name="T9" fmla="*/ 881 h 1168"/>
                        <a:gd name="T10" fmla="*/ 2474 w 2585"/>
                        <a:gd name="T11" fmla="*/ 1160 h 1168"/>
                        <a:gd name="T12" fmla="*/ 2326 w 2585"/>
                        <a:gd name="T13" fmla="*/ 922 h 1168"/>
                        <a:gd name="T14" fmla="*/ 2026 w 2585"/>
                        <a:gd name="T15" fmla="*/ 655 h 1168"/>
                        <a:gd name="T16" fmla="*/ 1615 w 2585"/>
                        <a:gd name="T17" fmla="*/ 418 h 1168"/>
                        <a:gd name="T18" fmla="*/ 844 w 2585"/>
                        <a:gd name="T19" fmla="*/ 215 h 1168"/>
                        <a:gd name="T20" fmla="*/ 0 w 2585"/>
                        <a:gd name="T21" fmla="*/ 118 h 1168"/>
                        <a:gd name="T22" fmla="*/ 4 w 2585"/>
                        <a:gd name="T23" fmla="*/ 16 h 1168"/>
                        <a:gd name="T24" fmla="*/ 4 w 2585"/>
                        <a:gd name="T25" fmla="*/ 16 h 11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585" h="1168">
                          <a:moveTo>
                            <a:pt x="4" y="16"/>
                          </a:moveTo>
                          <a:cubicBezTo>
                            <a:pt x="115" y="0"/>
                            <a:pt x="421" y="26"/>
                            <a:pt x="700" y="70"/>
                          </a:cubicBezTo>
                          <a:cubicBezTo>
                            <a:pt x="980" y="112"/>
                            <a:pt x="1405" y="177"/>
                            <a:pt x="1681" y="269"/>
                          </a:cubicBezTo>
                          <a:cubicBezTo>
                            <a:pt x="1955" y="358"/>
                            <a:pt x="2202" y="509"/>
                            <a:pt x="2350" y="611"/>
                          </a:cubicBezTo>
                          <a:cubicBezTo>
                            <a:pt x="2493" y="715"/>
                            <a:pt x="2542" y="790"/>
                            <a:pt x="2563" y="881"/>
                          </a:cubicBezTo>
                          <a:cubicBezTo>
                            <a:pt x="2584" y="974"/>
                            <a:pt x="2513" y="1152"/>
                            <a:pt x="2474" y="1160"/>
                          </a:cubicBezTo>
                          <a:cubicBezTo>
                            <a:pt x="2436" y="1167"/>
                            <a:pt x="2400" y="1008"/>
                            <a:pt x="2326" y="922"/>
                          </a:cubicBezTo>
                          <a:cubicBezTo>
                            <a:pt x="2251" y="842"/>
                            <a:pt x="2146" y="739"/>
                            <a:pt x="2026" y="655"/>
                          </a:cubicBezTo>
                          <a:cubicBezTo>
                            <a:pt x="1907" y="569"/>
                            <a:pt x="1812" y="491"/>
                            <a:pt x="1615" y="418"/>
                          </a:cubicBezTo>
                          <a:cubicBezTo>
                            <a:pt x="1416" y="344"/>
                            <a:pt x="1114" y="266"/>
                            <a:pt x="844" y="215"/>
                          </a:cubicBezTo>
                          <a:cubicBezTo>
                            <a:pt x="575" y="165"/>
                            <a:pt x="136" y="153"/>
                            <a:pt x="0" y="118"/>
                          </a:cubicBezTo>
                          <a:lnTo>
                            <a:pt x="4" y="16"/>
                          </a:lnTo>
                          <a:lnTo>
                            <a:pt x="4" y="1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8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01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653" y="878"/>
                    <a:ext cx="1453" cy="325"/>
                    <a:chOff x="3653" y="878"/>
                    <a:chExt cx="1453" cy="325"/>
                  </a:xfrm>
                </p:grpSpPr>
                <p:sp>
                  <p:nvSpPr>
                    <p:cNvPr id="3102" name="Freeform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3" y="894"/>
                      <a:ext cx="904" cy="309"/>
                    </a:xfrm>
                    <a:custGeom>
                      <a:avLst/>
                      <a:gdLst>
                        <a:gd name="T0" fmla="*/ 0 w 3990"/>
                        <a:gd name="T1" fmla="*/ 1366 h 1367"/>
                        <a:gd name="T2" fmla="*/ 1197 w 3990"/>
                        <a:gd name="T3" fmla="*/ 717 h 1367"/>
                        <a:gd name="T4" fmla="*/ 2529 w 3990"/>
                        <a:gd name="T5" fmla="*/ 282 h 1367"/>
                        <a:gd name="T6" fmla="*/ 3987 w 3990"/>
                        <a:gd name="T7" fmla="*/ 0 h 1367"/>
                        <a:gd name="T8" fmla="*/ 3989 w 3990"/>
                        <a:gd name="T9" fmla="*/ 93 h 1367"/>
                        <a:gd name="T10" fmla="*/ 2538 w 3990"/>
                        <a:gd name="T11" fmla="*/ 379 h 1367"/>
                        <a:gd name="T12" fmla="*/ 919 w 3990"/>
                        <a:gd name="T13" fmla="*/ 926 h 1367"/>
                        <a:gd name="T14" fmla="*/ 0 w 3990"/>
                        <a:gd name="T15" fmla="*/ 1366 h 1367"/>
                        <a:gd name="T16" fmla="*/ 0 w 3990"/>
                        <a:gd name="T17" fmla="*/ 1366 h 13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990" h="1367">
                          <a:moveTo>
                            <a:pt x="0" y="1366"/>
                          </a:moveTo>
                          <a:cubicBezTo>
                            <a:pt x="31" y="1339"/>
                            <a:pt x="772" y="898"/>
                            <a:pt x="1197" y="717"/>
                          </a:cubicBezTo>
                          <a:cubicBezTo>
                            <a:pt x="1616" y="539"/>
                            <a:pt x="2062" y="403"/>
                            <a:pt x="2529" y="282"/>
                          </a:cubicBezTo>
                          <a:cubicBezTo>
                            <a:pt x="2995" y="160"/>
                            <a:pt x="3745" y="26"/>
                            <a:pt x="3987" y="0"/>
                          </a:cubicBezTo>
                          <a:lnTo>
                            <a:pt x="3989" y="93"/>
                          </a:lnTo>
                          <a:cubicBezTo>
                            <a:pt x="3751" y="157"/>
                            <a:pt x="3051" y="238"/>
                            <a:pt x="2538" y="379"/>
                          </a:cubicBezTo>
                          <a:cubicBezTo>
                            <a:pt x="1704" y="583"/>
                            <a:pt x="1408" y="706"/>
                            <a:pt x="919" y="926"/>
                          </a:cubicBezTo>
                          <a:cubicBezTo>
                            <a:pt x="490" y="1089"/>
                            <a:pt x="188" y="1276"/>
                            <a:pt x="0" y="1366"/>
                          </a:cubicBezTo>
                          <a:lnTo>
                            <a:pt x="0" y="136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8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Freeform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59" y="876"/>
                      <a:ext cx="552" cy="131"/>
                    </a:xfrm>
                    <a:custGeom>
                      <a:avLst/>
                      <a:gdLst>
                        <a:gd name="T0" fmla="*/ 0 w 2439"/>
                        <a:gd name="T1" fmla="*/ 79 h 583"/>
                        <a:gd name="T2" fmla="*/ 619 w 2439"/>
                        <a:gd name="T3" fmla="*/ 17 h 583"/>
                        <a:gd name="T4" fmla="*/ 1509 w 2439"/>
                        <a:gd name="T5" fmla="*/ 22 h 583"/>
                        <a:gd name="T6" fmla="*/ 2161 w 2439"/>
                        <a:gd name="T7" fmla="*/ 182 h 583"/>
                        <a:gd name="T8" fmla="*/ 2401 w 2439"/>
                        <a:gd name="T9" fmla="*/ 352 h 583"/>
                        <a:gd name="T10" fmla="*/ 2379 w 2439"/>
                        <a:gd name="T11" fmla="*/ 571 h 583"/>
                        <a:gd name="T12" fmla="*/ 2202 w 2439"/>
                        <a:gd name="T13" fmla="*/ 418 h 583"/>
                        <a:gd name="T14" fmla="*/ 1889 w 2439"/>
                        <a:gd name="T15" fmla="*/ 261 h 583"/>
                        <a:gd name="T16" fmla="*/ 1480 w 2439"/>
                        <a:gd name="T17" fmla="*/ 146 h 583"/>
                        <a:gd name="T18" fmla="*/ 773 w 2439"/>
                        <a:gd name="T19" fmla="*/ 107 h 583"/>
                        <a:gd name="T20" fmla="*/ 16 w 2439"/>
                        <a:gd name="T21" fmla="*/ 160 h 583"/>
                        <a:gd name="T22" fmla="*/ 0 w 2439"/>
                        <a:gd name="T23" fmla="*/ 79 h 583"/>
                        <a:gd name="T24" fmla="*/ 0 w 2439"/>
                        <a:gd name="T25" fmla="*/ 79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439" h="583">
                          <a:moveTo>
                            <a:pt x="0" y="79"/>
                          </a:moveTo>
                          <a:cubicBezTo>
                            <a:pt x="94" y="51"/>
                            <a:pt x="365" y="27"/>
                            <a:pt x="619" y="17"/>
                          </a:cubicBezTo>
                          <a:cubicBezTo>
                            <a:pt x="868" y="11"/>
                            <a:pt x="1249" y="0"/>
                            <a:pt x="1509" y="22"/>
                          </a:cubicBezTo>
                          <a:cubicBezTo>
                            <a:pt x="1769" y="51"/>
                            <a:pt x="2013" y="128"/>
                            <a:pt x="2161" y="182"/>
                          </a:cubicBezTo>
                          <a:cubicBezTo>
                            <a:pt x="2309" y="236"/>
                            <a:pt x="2365" y="286"/>
                            <a:pt x="2401" y="352"/>
                          </a:cubicBezTo>
                          <a:cubicBezTo>
                            <a:pt x="2438" y="414"/>
                            <a:pt x="2412" y="560"/>
                            <a:pt x="2379" y="571"/>
                          </a:cubicBezTo>
                          <a:cubicBezTo>
                            <a:pt x="2345" y="582"/>
                            <a:pt x="2282" y="470"/>
                            <a:pt x="2202" y="418"/>
                          </a:cubicBezTo>
                          <a:cubicBezTo>
                            <a:pt x="2120" y="368"/>
                            <a:pt x="2010" y="307"/>
                            <a:pt x="1889" y="261"/>
                          </a:cubicBezTo>
                          <a:cubicBezTo>
                            <a:pt x="1769" y="215"/>
                            <a:pt x="1669" y="172"/>
                            <a:pt x="1480" y="146"/>
                          </a:cubicBezTo>
                          <a:cubicBezTo>
                            <a:pt x="1294" y="122"/>
                            <a:pt x="1014" y="106"/>
                            <a:pt x="773" y="107"/>
                          </a:cubicBezTo>
                          <a:cubicBezTo>
                            <a:pt x="526" y="110"/>
                            <a:pt x="141" y="162"/>
                            <a:pt x="16" y="160"/>
                          </a:cubicBezTo>
                          <a:lnTo>
                            <a:pt x="0" y="79"/>
                          </a:lnTo>
                          <a:lnTo>
                            <a:pt x="0" y="79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8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04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65" y="1449"/>
                    <a:ext cx="970" cy="1796"/>
                    <a:chOff x="1865" y="1449"/>
                    <a:chExt cx="970" cy="1796"/>
                  </a:xfrm>
                </p:grpSpPr>
                <p:sp>
                  <p:nvSpPr>
                    <p:cNvPr id="3105" name="Freeform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9" y="1449"/>
                      <a:ext cx="756" cy="944"/>
                    </a:xfrm>
                    <a:custGeom>
                      <a:avLst/>
                      <a:gdLst>
                        <a:gd name="T0" fmla="*/ 3339 w 3340"/>
                        <a:gd name="T1" fmla="*/ 0 h 4169"/>
                        <a:gd name="T2" fmla="*/ 2096 w 3340"/>
                        <a:gd name="T3" fmla="*/ 955 h 4169"/>
                        <a:gd name="T4" fmla="*/ 994 w 3340"/>
                        <a:gd name="T5" fmla="*/ 2342 h 4169"/>
                        <a:gd name="T6" fmla="*/ 0 w 3340"/>
                        <a:gd name="T7" fmla="*/ 4058 h 4169"/>
                        <a:gd name="T8" fmla="*/ 92 w 3340"/>
                        <a:gd name="T9" fmla="*/ 4168 h 4169"/>
                        <a:gd name="T10" fmla="*/ 1088 w 3340"/>
                        <a:gd name="T11" fmla="*/ 2460 h 4169"/>
                        <a:gd name="T12" fmla="*/ 2444 w 3340"/>
                        <a:gd name="T13" fmla="*/ 796 h 4169"/>
                        <a:gd name="T14" fmla="*/ 3339 w 3340"/>
                        <a:gd name="T15" fmla="*/ 0 h 4169"/>
                        <a:gd name="T16" fmla="*/ 3339 w 3340"/>
                        <a:gd name="T17" fmla="*/ 0 h 41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340" h="4169">
                          <a:moveTo>
                            <a:pt x="3339" y="0"/>
                          </a:moveTo>
                          <a:cubicBezTo>
                            <a:pt x="3297" y="8"/>
                            <a:pt x="2486" y="564"/>
                            <a:pt x="2096" y="955"/>
                          </a:cubicBezTo>
                          <a:cubicBezTo>
                            <a:pt x="1707" y="1348"/>
                            <a:pt x="1349" y="1825"/>
                            <a:pt x="994" y="2342"/>
                          </a:cubicBezTo>
                          <a:cubicBezTo>
                            <a:pt x="647" y="2860"/>
                            <a:pt x="146" y="3756"/>
                            <a:pt x="0" y="4058"/>
                          </a:cubicBezTo>
                          <a:lnTo>
                            <a:pt x="92" y="4168"/>
                          </a:lnTo>
                          <a:cubicBezTo>
                            <a:pt x="277" y="3903"/>
                            <a:pt x="697" y="3021"/>
                            <a:pt x="1088" y="2460"/>
                          </a:cubicBezTo>
                          <a:cubicBezTo>
                            <a:pt x="1705" y="1522"/>
                            <a:pt x="1981" y="1239"/>
                            <a:pt x="2444" y="796"/>
                          </a:cubicBezTo>
                          <a:cubicBezTo>
                            <a:pt x="2816" y="376"/>
                            <a:pt x="3152" y="158"/>
                            <a:pt x="3339" y="0"/>
                          </a:cubicBezTo>
                          <a:lnTo>
                            <a:pt x="3339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888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Freeform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63" y="2368"/>
                      <a:ext cx="230" cy="884"/>
                    </a:xfrm>
                    <a:custGeom>
                      <a:avLst/>
                      <a:gdLst>
                        <a:gd name="T0" fmla="*/ 949 w 1020"/>
                        <a:gd name="T1" fmla="*/ 0 h 3902"/>
                        <a:gd name="T2" fmla="*/ 588 w 1020"/>
                        <a:gd name="T3" fmla="*/ 795 h 3902"/>
                        <a:gd name="T4" fmla="*/ 164 w 1020"/>
                        <a:gd name="T5" fmla="*/ 2049 h 3902"/>
                        <a:gd name="T6" fmla="*/ 16 w 1020"/>
                        <a:gd name="T7" fmla="*/ 3135 h 3902"/>
                        <a:gd name="T8" fmla="*/ 68 w 1020"/>
                        <a:gd name="T9" fmla="*/ 3659 h 3902"/>
                        <a:gd name="T10" fmla="*/ 306 w 1020"/>
                        <a:gd name="T11" fmla="*/ 3866 h 3902"/>
                        <a:gd name="T12" fmla="*/ 235 w 1020"/>
                        <a:gd name="T13" fmla="*/ 3449 h 3902"/>
                        <a:gd name="T14" fmla="*/ 225 w 1020"/>
                        <a:gd name="T15" fmla="*/ 2842 h 3902"/>
                        <a:gd name="T16" fmla="*/ 302 w 1020"/>
                        <a:gd name="T17" fmla="*/ 2146 h 3902"/>
                        <a:gd name="T18" fmla="*/ 604 w 1020"/>
                        <a:gd name="T19" fmla="*/ 1107 h 3902"/>
                        <a:gd name="T20" fmla="*/ 1019 w 1020"/>
                        <a:gd name="T21" fmla="*/ 108 h 3902"/>
                        <a:gd name="T22" fmla="*/ 949 w 1020"/>
                        <a:gd name="T23" fmla="*/ 0 h 3902"/>
                        <a:gd name="T24" fmla="*/ 949 w 1020"/>
                        <a:gd name="T25" fmla="*/ 0 h 39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020" h="3902">
                          <a:moveTo>
                            <a:pt x="949" y="0"/>
                          </a:moveTo>
                          <a:cubicBezTo>
                            <a:pt x="872" y="104"/>
                            <a:pt x="717" y="453"/>
                            <a:pt x="588" y="795"/>
                          </a:cubicBezTo>
                          <a:cubicBezTo>
                            <a:pt x="460" y="1136"/>
                            <a:pt x="260" y="1658"/>
                            <a:pt x="164" y="2049"/>
                          </a:cubicBezTo>
                          <a:cubicBezTo>
                            <a:pt x="66" y="2438"/>
                            <a:pt x="27" y="2866"/>
                            <a:pt x="16" y="3135"/>
                          </a:cubicBezTo>
                          <a:cubicBezTo>
                            <a:pt x="0" y="3401"/>
                            <a:pt x="21" y="3533"/>
                            <a:pt x="68" y="3659"/>
                          </a:cubicBezTo>
                          <a:cubicBezTo>
                            <a:pt x="118" y="3776"/>
                            <a:pt x="278" y="3901"/>
                            <a:pt x="306" y="3866"/>
                          </a:cubicBezTo>
                          <a:cubicBezTo>
                            <a:pt x="333" y="3832"/>
                            <a:pt x="249" y="3618"/>
                            <a:pt x="235" y="3449"/>
                          </a:cubicBezTo>
                          <a:cubicBezTo>
                            <a:pt x="221" y="3282"/>
                            <a:pt x="214" y="3060"/>
                            <a:pt x="225" y="2842"/>
                          </a:cubicBezTo>
                          <a:cubicBezTo>
                            <a:pt x="237" y="2623"/>
                            <a:pt x="239" y="2436"/>
                            <a:pt x="302" y="2146"/>
                          </a:cubicBezTo>
                          <a:cubicBezTo>
                            <a:pt x="366" y="1855"/>
                            <a:pt x="484" y="1447"/>
                            <a:pt x="604" y="1107"/>
                          </a:cubicBezTo>
                          <a:cubicBezTo>
                            <a:pt x="724" y="768"/>
                            <a:pt x="963" y="292"/>
                            <a:pt x="1019" y="108"/>
                          </a:cubicBezTo>
                          <a:lnTo>
                            <a:pt x="949" y="0"/>
                          </a:lnTo>
                          <a:lnTo>
                            <a:pt x="949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348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0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367" y="1871"/>
                    <a:ext cx="1906" cy="1028"/>
                    <a:chOff x="1367" y="1871"/>
                    <a:chExt cx="1906" cy="1028"/>
                  </a:xfrm>
                </p:grpSpPr>
                <p:sp>
                  <p:nvSpPr>
                    <p:cNvPr id="3108" name="Freeform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7" y="1871"/>
                      <a:ext cx="1426" cy="474"/>
                    </a:xfrm>
                    <a:custGeom>
                      <a:avLst/>
                      <a:gdLst>
                        <a:gd name="T0" fmla="*/ 6293 w 6294"/>
                        <a:gd name="T1" fmla="*/ 0 h 2095"/>
                        <a:gd name="T2" fmla="*/ 4031 w 6294"/>
                        <a:gd name="T3" fmla="*/ 357 h 2095"/>
                        <a:gd name="T4" fmla="*/ 1955 w 6294"/>
                        <a:gd name="T5" fmla="*/ 1051 h 2095"/>
                        <a:gd name="T6" fmla="*/ 0 w 6294"/>
                        <a:gd name="T7" fmla="*/ 1994 h 2095"/>
                        <a:gd name="T8" fmla="*/ 145 w 6294"/>
                        <a:gd name="T9" fmla="*/ 2094 h 2095"/>
                        <a:gd name="T10" fmla="*/ 2101 w 6294"/>
                        <a:gd name="T11" fmla="*/ 1155 h 2095"/>
                        <a:gd name="T12" fmla="*/ 4645 w 6294"/>
                        <a:gd name="T13" fmla="*/ 331 h 2095"/>
                        <a:gd name="T14" fmla="*/ 6293 w 6294"/>
                        <a:gd name="T15" fmla="*/ 0 h 2095"/>
                        <a:gd name="T16" fmla="*/ 6293 w 6294"/>
                        <a:gd name="T17" fmla="*/ 0 h 20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6294" h="2095">
                          <a:moveTo>
                            <a:pt x="6293" y="0"/>
                          </a:moveTo>
                          <a:cubicBezTo>
                            <a:pt x="6219" y="0"/>
                            <a:pt x="4757" y="180"/>
                            <a:pt x="4031" y="357"/>
                          </a:cubicBezTo>
                          <a:cubicBezTo>
                            <a:pt x="3310" y="532"/>
                            <a:pt x="2630" y="777"/>
                            <a:pt x="1955" y="1051"/>
                          </a:cubicBezTo>
                          <a:cubicBezTo>
                            <a:pt x="1284" y="1326"/>
                            <a:pt x="296" y="1826"/>
                            <a:pt x="0" y="1994"/>
                          </a:cubicBezTo>
                          <a:lnTo>
                            <a:pt x="145" y="2094"/>
                          </a:lnTo>
                          <a:cubicBezTo>
                            <a:pt x="496" y="1955"/>
                            <a:pt x="1348" y="1449"/>
                            <a:pt x="2101" y="1155"/>
                          </a:cubicBezTo>
                          <a:cubicBezTo>
                            <a:pt x="3281" y="651"/>
                            <a:pt x="3794" y="525"/>
                            <a:pt x="4645" y="331"/>
                          </a:cubicBezTo>
                          <a:cubicBezTo>
                            <a:pt x="5345" y="130"/>
                            <a:pt x="5952" y="61"/>
                            <a:pt x="6293" y="0"/>
                          </a:cubicBezTo>
                          <a:lnTo>
                            <a:pt x="6293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949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Freeform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2" y="2325"/>
                      <a:ext cx="511" cy="577"/>
                    </a:xfrm>
                    <a:custGeom>
                      <a:avLst/>
                      <a:gdLst>
                        <a:gd name="T0" fmla="*/ 2149 w 2259"/>
                        <a:gd name="T1" fmla="*/ 0 h 2551"/>
                        <a:gd name="T2" fmla="*/ 1410 w 2259"/>
                        <a:gd name="T3" fmla="*/ 468 h 2551"/>
                        <a:gd name="T4" fmla="*/ 488 w 2259"/>
                        <a:gd name="T5" fmla="*/ 1230 h 2551"/>
                        <a:gd name="T6" fmla="*/ 63 w 2259"/>
                        <a:gd name="T7" fmla="*/ 1948 h 2551"/>
                        <a:gd name="T8" fmla="*/ 83 w 2259"/>
                        <a:gd name="T9" fmla="*/ 2328 h 2551"/>
                        <a:gd name="T10" fmla="*/ 461 w 2259"/>
                        <a:gd name="T11" fmla="*/ 2533 h 2551"/>
                        <a:gd name="T12" fmla="*/ 400 w 2259"/>
                        <a:gd name="T13" fmla="*/ 2226 h 2551"/>
                        <a:gd name="T14" fmla="*/ 474 w 2259"/>
                        <a:gd name="T15" fmla="*/ 1797 h 2551"/>
                        <a:gd name="T16" fmla="*/ 711 w 2259"/>
                        <a:gd name="T17" fmla="*/ 1331 h 2551"/>
                        <a:gd name="T18" fmla="*/ 1391 w 2259"/>
                        <a:gd name="T19" fmla="*/ 686 h 2551"/>
                        <a:gd name="T20" fmla="*/ 2258 w 2259"/>
                        <a:gd name="T21" fmla="*/ 92 h 2551"/>
                        <a:gd name="T22" fmla="*/ 2149 w 2259"/>
                        <a:gd name="T23" fmla="*/ 0 h 2551"/>
                        <a:gd name="T24" fmla="*/ 2149 w 2259"/>
                        <a:gd name="T25" fmla="*/ 0 h 25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259" h="2551">
                          <a:moveTo>
                            <a:pt x="2149" y="0"/>
                          </a:moveTo>
                          <a:cubicBezTo>
                            <a:pt x="2004" y="51"/>
                            <a:pt x="1686" y="258"/>
                            <a:pt x="1410" y="468"/>
                          </a:cubicBezTo>
                          <a:cubicBezTo>
                            <a:pt x="1132" y="672"/>
                            <a:pt x="713" y="982"/>
                            <a:pt x="488" y="1230"/>
                          </a:cubicBezTo>
                          <a:cubicBezTo>
                            <a:pt x="263" y="1474"/>
                            <a:pt x="134" y="1762"/>
                            <a:pt x="63" y="1948"/>
                          </a:cubicBezTo>
                          <a:cubicBezTo>
                            <a:pt x="0" y="2130"/>
                            <a:pt x="19" y="2231"/>
                            <a:pt x="83" y="2328"/>
                          </a:cubicBezTo>
                          <a:cubicBezTo>
                            <a:pt x="149" y="2426"/>
                            <a:pt x="410" y="2550"/>
                            <a:pt x="461" y="2533"/>
                          </a:cubicBezTo>
                          <a:cubicBezTo>
                            <a:pt x="515" y="2515"/>
                            <a:pt x="397" y="2344"/>
                            <a:pt x="400" y="2226"/>
                          </a:cubicBezTo>
                          <a:cubicBezTo>
                            <a:pt x="402" y="2102"/>
                            <a:pt x="422" y="1946"/>
                            <a:pt x="474" y="1797"/>
                          </a:cubicBezTo>
                          <a:cubicBezTo>
                            <a:pt x="527" y="1644"/>
                            <a:pt x="557" y="1515"/>
                            <a:pt x="711" y="1331"/>
                          </a:cubicBezTo>
                          <a:cubicBezTo>
                            <a:pt x="866" y="1147"/>
                            <a:pt x="1131" y="895"/>
                            <a:pt x="1391" y="686"/>
                          </a:cubicBezTo>
                          <a:cubicBezTo>
                            <a:pt x="1647" y="480"/>
                            <a:pt x="2132" y="207"/>
                            <a:pt x="2258" y="92"/>
                          </a:cubicBezTo>
                          <a:lnTo>
                            <a:pt x="2149" y="0"/>
                          </a:lnTo>
                          <a:lnTo>
                            <a:pt x="2149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409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330" y="1726"/>
                    <a:ext cx="1917" cy="820"/>
                    <a:chOff x="1330" y="1726"/>
                    <a:chExt cx="1917" cy="820"/>
                  </a:xfrm>
                </p:grpSpPr>
                <p:sp>
                  <p:nvSpPr>
                    <p:cNvPr id="3111" name="Freeform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4" y="1725"/>
                      <a:ext cx="1373" cy="339"/>
                    </a:xfrm>
                    <a:custGeom>
                      <a:avLst/>
                      <a:gdLst>
                        <a:gd name="T0" fmla="*/ 6059 w 6060"/>
                        <a:gd name="T1" fmla="*/ 4 h 1501"/>
                        <a:gd name="T2" fmla="*/ 3969 w 6060"/>
                        <a:gd name="T3" fmla="*/ 170 h 1501"/>
                        <a:gd name="T4" fmla="*/ 1961 w 6060"/>
                        <a:gd name="T5" fmla="*/ 659 h 1501"/>
                        <a:gd name="T6" fmla="*/ 0 w 6060"/>
                        <a:gd name="T7" fmla="*/ 1398 h 1501"/>
                        <a:gd name="T8" fmla="*/ 104 w 6060"/>
                        <a:gd name="T9" fmla="*/ 1500 h 1501"/>
                        <a:gd name="T10" fmla="*/ 2062 w 6060"/>
                        <a:gd name="T11" fmla="*/ 764 h 1501"/>
                        <a:gd name="T12" fmla="*/ 4516 w 6060"/>
                        <a:gd name="T13" fmla="*/ 192 h 1501"/>
                        <a:gd name="T14" fmla="*/ 6059 w 6060"/>
                        <a:gd name="T15" fmla="*/ 4 h 1501"/>
                        <a:gd name="T16" fmla="*/ 6059 w 6060"/>
                        <a:gd name="T17" fmla="*/ 4 h 15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6060" h="1501">
                          <a:moveTo>
                            <a:pt x="6059" y="4"/>
                          </a:moveTo>
                          <a:cubicBezTo>
                            <a:pt x="5994" y="0"/>
                            <a:pt x="4651" y="59"/>
                            <a:pt x="3969" y="170"/>
                          </a:cubicBezTo>
                          <a:cubicBezTo>
                            <a:pt x="3286" y="281"/>
                            <a:pt x="2625" y="455"/>
                            <a:pt x="1961" y="659"/>
                          </a:cubicBezTo>
                          <a:cubicBezTo>
                            <a:pt x="1301" y="863"/>
                            <a:pt x="304" y="1259"/>
                            <a:pt x="0" y="1398"/>
                          </a:cubicBezTo>
                          <a:lnTo>
                            <a:pt x="104" y="1500"/>
                          </a:lnTo>
                          <a:cubicBezTo>
                            <a:pt x="448" y="1396"/>
                            <a:pt x="1327" y="985"/>
                            <a:pt x="2062" y="764"/>
                          </a:cubicBezTo>
                          <a:cubicBezTo>
                            <a:pt x="3232" y="387"/>
                            <a:pt x="3717" y="309"/>
                            <a:pt x="4516" y="192"/>
                          </a:cubicBezTo>
                          <a:cubicBezTo>
                            <a:pt x="5186" y="57"/>
                            <a:pt x="5740" y="39"/>
                            <a:pt x="6059" y="4"/>
                          </a:cubicBezTo>
                          <a:lnTo>
                            <a:pt x="6059" y="4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200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2" name="Freeform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7" y="2044"/>
                      <a:ext cx="563" cy="504"/>
                    </a:xfrm>
                    <a:custGeom>
                      <a:avLst/>
                      <a:gdLst>
                        <a:gd name="T0" fmla="*/ 2413 w 2488"/>
                        <a:gd name="T1" fmla="*/ 0 h 2229"/>
                        <a:gd name="T2" fmla="*/ 1649 w 2488"/>
                        <a:gd name="T3" fmla="*/ 374 h 2229"/>
                        <a:gd name="T4" fmla="*/ 651 w 2488"/>
                        <a:gd name="T5" fmla="*/ 1016 h 2229"/>
                        <a:gd name="T6" fmla="*/ 104 w 2488"/>
                        <a:gd name="T7" fmla="*/ 1646 h 2229"/>
                        <a:gd name="T8" fmla="*/ 33 w 2488"/>
                        <a:gd name="T9" fmla="*/ 2003 h 2229"/>
                        <a:gd name="T10" fmla="*/ 314 w 2488"/>
                        <a:gd name="T11" fmla="*/ 2216 h 2229"/>
                        <a:gd name="T12" fmla="*/ 335 w 2488"/>
                        <a:gd name="T13" fmla="*/ 1930 h 2229"/>
                        <a:gd name="T14" fmla="*/ 504 w 2488"/>
                        <a:gd name="T15" fmla="*/ 1537 h 2229"/>
                        <a:gd name="T16" fmla="*/ 824 w 2488"/>
                        <a:gd name="T17" fmla="*/ 1121 h 2229"/>
                        <a:gd name="T18" fmla="*/ 1580 w 2488"/>
                        <a:gd name="T19" fmla="*/ 575 h 2229"/>
                        <a:gd name="T20" fmla="*/ 2487 w 2488"/>
                        <a:gd name="T21" fmla="*/ 91 h 2229"/>
                        <a:gd name="T22" fmla="*/ 2413 w 2488"/>
                        <a:gd name="T23" fmla="*/ 0 h 2229"/>
                        <a:gd name="T24" fmla="*/ 2413 w 2488"/>
                        <a:gd name="T25" fmla="*/ 0 h 22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488" h="2229">
                          <a:moveTo>
                            <a:pt x="2413" y="0"/>
                          </a:moveTo>
                          <a:cubicBezTo>
                            <a:pt x="2273" y="38"/>
                            <a:pt x="1944" y="202"/>
                            <a:pt x="1649" y="374"/>
                          </a:cubicBezTo>
                          <a:cubicBezTo>
                            <a:pt x="1356" y="543"/>
                            <a:pt x="909" y="802"/>
                            <a:pt x="651" y="1016"/>
                          </a:cubicBezTo>
                          <a:cubicBezTo>
                            <a:pt x="394" y="1224"/>
                            <a:pt x="210" y="1483"/>
                            <a:pt x="104" y="1646"/>
                          </a:cubicBezTo>
                          <a:cubicBezTo>
                            <a:pt x="4" y="1812"/>
                            <a:pt x="0" y="1906"/>
                            <a:pt x="33" y="2003"/>
                          </a:cubicBezTo>
                          <a:cubicBezTo>
                            <a:pt x="63" y="2097"/>
                            <a:pt x="263" y="2228"/>
                            <a:pt x="314" y="2216"/>
                          </a:cubicBezTo>
                          <a:cubicBezTo>
                            <a:pt x="366" y="2204"/>
                            <a:pt x="303" y="2042"/>
                            <a:pt x="335" y="1930"/>
                          </a:cubicBezTo>
                          <a:cubicBezTo>
                            <a:pt x="367" y="1816"/>
                            <a:pt x="422" y="1670"/>
                            <a:pt x="504" y="1537"/>
                          </a:cubicBezTo>
                          <a:cubicBezTo>
                            <a:pt x="586" y="1404"/>
                            <a:pt x="645" y="1283"/>
                            <a:pt x="824" y="1121"/>
                          </a:cubicBezTo>
                          <a:cubicBezTo>
                            <a:pt x="1005" y="968"/>
                            <a:pt x="1302" y="747"/>
                            <a:pt x="1580" y="575"/>
                          </a:cubicBezTo>
                          <a:cubicBezTo>
                            <a:pt x="1856" y="404"/>
                            <a:pt x="2349" y="189"/>
                            <a:pt x="2487" y="91"/>
                          </a:cubicBezTo>
                          <a:lnTo>
                            <a:pt x="2413" y="0"/>
                          </a:lnTo>
                          <a:lnTo>
                            <a:pt x="2413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200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313" y="1572"/>
                    <a:ext cx="1914" cy="713"/>
                    <a:chOff x="1313" y="1572"/>
                    <a:chExt cx="1914" cy="713"/>
                  </a:xfrm>
                </p:grpSpPr>
                <p:sp>
                  <p:nvSpPr>
                    <p:cNvPr id="3114" name="Freeform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6" y="1568"/>
                      <a:ext cx="1341" cy="216"/>
                    </a:xfrm>
                    <a:custGeom>
                      <a:avLst/>
                      <a:gdLst>
                        <a:gd name="T0" fmla="*/ 5919 w 5920"/>
                        <a:gd name="T1" fmla="*/ 163 h 957"/>
                        <a:gd name="T2" fmla="*/ 3921 w 5920"/>
                        <a:gd name="T3" fmla="*/ 16 h 957"/>
                        <a:gd name="T4" fmla="*/ 1953 w 5920"/>
                        <a:gd name="T5" fmla="*/ 265 h 957"/>
                        <a:gd name="T6" fmla="*/ 0 w 5920"/>
                        <a:gd name="T7" fmla="*/ 815 h 957"/>
                        <a:gd name="T8" fmla="*/ 87 w 5920"/>
                        <a:gd name="T9" fmla="*/ 956 h 957"/>
                        <a:gd name="T10" fmla="*/ 2034 w 5920"/>
                        <a:gd name="T11" fmla="*/ 410 h 957"/>
                        <a:gd name="T12" fmla="*/ 4436 w 5920"/>
                        <a:gd name="T13" fmla="*/ 131 h 957"/>
                        <a:gd name="T14" fmla="*/ 5919 w 5920"/>
                        <a:gd name="T15" fmla="*/ 163 h 957"/>
                        <a:gd name="T16" fmla="*/ 5919 w 5920"/>
                        <a:gd name="T17" fmla="*/ 163 h 9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5920" h="957">
                          <a:moveTo>
                            <a:pt x="5919" y="163"/>
                          </a:moveTo>
                          <a:cubicBezTo>
                            <a:pt x="5860" y="145"/>
                            <a:pt x="4579" y="0"/>
                            <a:pt x="3921" y="16"/>
                          </a:cubicBezTo>
                          <a:cubicBezTo>
                            <a:pt x="3255" y="32"/>
                            <a:pt x="2607" y="129"/>
                            <a:pt x="1953" y="265"/>
                          </a:cubicBezTo>
                          <a:cubicBezTo>
                            <a:pt x="1302" y="398"/>
                            <a:pt x="305" y="703"/>
                            <a:pt x="0" y="815"/>
                          </a:cubicBezTo>
                          <a:lnTo>
                            <a:pt x="87" y="956"/>
                          </a:lnTo>
                          <a:cubicBezTo>
                            <a:pt x="423" y="889"/>
                            <a:pt x="1311" y="547"/>
                            <a:pt x="2034" y="410"/>
                          </a:cubicBezTo>
                          <a:cubicBezTo>
                            <a:pt x="3189" y="152"/>
                            <a:pt x="3660" y="137"/>
                            <a:pt x="4436" y="131"/>
                          </a:cubicBezTo>
                          <a:cubicBezTo>
                            <a:pt x="5087" y="83"/>
                            <a:pt x="5614" y="156"/>
                            <a:pt x="5919" y="163"/>
                          </a:cubicBezTo>
                          <a:lnTo>
                            <a:pt x="5919" y="163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205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5" name="Freeform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1" y="1757"/>
                      <a:ext cx="592" cy="529"/>
                    </a:xfrm>
                    <a:custGeom>
                      <a:avLst/>
                      <a:gdLst>
                        <a:gd name="T0" fmla="*/ 2554 w 2613"/>
                        <a:gd name="T1" fmla="*/ 0 h 2337"/>
                        <a:gd name="T2" fmla="*/ 1773 w 2613"/>
                        <a:gd name="T3" fmla="*/ 324 h 2337"/>
                        <a:gd name="T4" fmla="*/ 737 w 2613"/>
                        <a:gd name="T5" fmla="*/ 931 h 2337"/>
                        <a:gd name="T6" fmla="*/ 136 w 2613"/>
                        <a:gd name="T7" fmla="*/ 1601 h 2337"/>
                        <a:gd name="T8" fmla="*/ 19 w 2613"/>
                        <a:gd name="T9" fmla="*/ 2018 h 2337"/>
                        <a:gd name="T10" fmla="*/ 258 w 2613"/>
                        <a:gd name="T11" fmla="*/ 2330 h 2337"/>
                        <a:gd name="T12" fmla="*/ 317 w 2613"/>
                        <a:gd name="T13" fmla="*/ 1982 h 2337"/>
                        <a:gd name="T14" fmla="*/ 529 w 2613"/>
                        <a:gd name="T15" fmla="*/ 1541 h 2337"/>
                        <a:gd name="T16" fmla="*/ 890 w 2613"/>
                        <a:gd name="T17" fmla="*/ 1095 h 2337"/>
                        <a:gd name="T18" fmla="*/ 1679 w 2613"/>
                        <a:gd name="T19" fmla="*/ 556 h 2337"/>
                        <a:gd name="T20" fmla="*/ 2612 w 2613"/>
                        <a:gd name="T21" fmla="*/ 126 h 2337"/>
                        <a:gd name="T22" fmla="*/ 2554 w 2613"/>
                        <a:gd name="T23" fmla="*/ 0 h 2337"/>
                        <a:gd name="T24" fmla="*/ 2554 w 2613"/>
                        <a:gd name="T25" fmla="*/ 0 h 2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613" h="2337">
                          <a:moveTo>
                            <a:pt x="2554" y="0"/>
                          </a:moveTo>
                          <a:cubicBezTo>
                            <a:pt x="2413" y="24"/>
                            <a:pt x="2074" y="167"/>
                            <a:pt x="1773" y="324"/>
                          </a:cubicBezTo>
                          <a:cubicBezTo>
                            <a:pt x="1469" y="481"/>
                            <a:pt x="1012" y="717"/>
                            <a:pt x="737" y="931"/>
                          </a:cubicBezTo>
                          <a:cubicBezTo>
                            <a:pt x="465" y="1146"/>
                            <a:pt x="256" y="1423"/>
                            <a:pt x="136" y="1601"/>
                          </a:cubicBezTo>
                          <a:cubicBezTo>
                            <a:pt x="16" y="1784"/>
                            <a:pt x="0" y="1896"/>
                            <a:pt x="19" y="2018"/>
                          </a:cubicBezTo>
                          <a:cubicBezTo>
                            <a:pt x="38" y="2136"/>
                            <a:pt x="209" y="2336"/>
                            <a:pt x="258" y="2330"/>
                          </a:cubicBezTo>
                          <a:cubicBezTo>
                            <a:pt x="309" y="2325"/>
                            <a:pt x="270" y="2113"/>
                            <a:pt x="317" y="1982"/>
                          </a:cubicBezTo>
                          <a:cubicBezTo>
                            <a:pt x="360" y="1850"/>
                            <a:pt x="431" y="1685"/>
                            <a:pt x="529" y="1541"/>
                          </a:cubicBezTo>
                          <a:cubicBezTo>
                            <a:pt x="620" y="1391"/>
                            <a:pt x="695" y="1258"/>
                            <a:pt x="890" y="1095"/>
                          </a:cubicBezTo>
                          <a:cubicBezTo>
                            <a:pt x="1080" y="933"/>
                            <a:pt x="1391" y="720"/>
                            <a:pt x="1679" y="556"/>
                          </a:cubicBezTo>
                          <a:cubicBezTo>
                            <a:pt x="1966" y="397"/>
                            <a:pt x="2466" y="219"/>
                            <a:pt x="2612" y="126"/>
                          </a:cubicBezTo>
                          <a:lnTo>
                            <a:pt x="2554" y="0"/>
                          </a:lnTo>
                          <a:lnTo>
                            <a:pt x="2554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205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6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388" y="1401"/>
                    <a:ext cx="1813" cy="504"/>
                    <a:chOff x="1388" y="1401"/>
                    <a:chExt cx="1813" cy="504"/>
                  </a:xfrm>
                </p:grpSpPr>
                <p:sp>
                  <p:nvSpPr>
                    <p:cNvPr id="3117" name="Freeform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0" y="1399"/>
                      <a:ext cx="1221" cy="125"/>
                    </a:xfrm>
                    <a:custGeom>
                      <a:avLst/>
                      <a:gdLst>
                        <a:gd name="T0" fmla="*/ 5388 w 5389"/>
                        <a:gd name="T1" fmla="*/ 554 h 555"/>
                        <a:gd name="T2" fmla="*/ 3633 w 5389"/>
                        <a:gd name="T3" fmla="*/ 89 h 555"/>
                        <a:gd name="T4" fmla="*/ 1843 w 5389"/>
                        <a:gd name="T5" fmla="*/ 24 h 555"/>
                        <a:gd name="T6" fmla="*/ 0 w 5389"/>
                        <a:gd name="T7" fmla="*/ 263 h 555"/>
                        <a:gd name="T8" fmla="*/ 53 w 5389"/>
                        <a:gd name="T9" fmla="*/ 424 h 555"/>
                        <a:gd name="T10" fmla="*/ 1888 w 5389"/>
                        <a:gd name="T11" fmla="*/ 185 h 555"/>
                        <a:gd name="T12" fmla="*/ 4073 w 5389"/>
                        <a:gd name="T13" fmla="*/ 288 h 555"/>
                        <a:gd name="T14" fmla="*/ 5388 w 5389"/>
                        <a:gd name="T15" fmla="*/ 554 h 555"/>
                        <a:gd name="T16" fmla="*/ 5388 w 5389"/>
                        <a:gd name="T17" fmla="*/ 554 h 5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5389" h="555">
                          <a:moveTo>
                            <a:pt x="5388" y="554"/>
                          </a:moveTo>
                          <a:cubicBezTo>
                            <a:pt x="5337" y="527"/>
                            <a:pt x="4225" y="180"/>
                            <a:pt x="3633" y="89"/>
                          </a:cubicBezTo>
                          <a:cubicBezTo>
                            <a:pt x="3044" y="4"/>
                            <a:pt x="2451" y="0"/>
                            <a:pt x="1843" y="24"/>
                          </a:cubicBezTo>
                          <a:cubicBezTo>
                            <a:pt x="1236" y="55"/>
                            <a:pt x="295" y="203"/>
                            <a:pt x="0" y="263"/>
                          </a:cubicBezTo>
                          <a:lnTo>
                            <a:pt x="53" y="424"/>
                          </a:lnTo>
                          <a:cubicBezTo>
                            <a:pt x="364" y="411"/>
                            <a:pt x="1219" y="206"/>
                            <a:pt x="1888" y="185"/>
                          </a:cubicBezTo>
                          <a:cubicBezTo>
                            <a:pt x="2964" y="112"/>
                            <a:pt x="3386" y="173"/>
                            <a:pt x="4073" y="288"/>
                          </a:cubicBezTo>
                          <a:cubicBezTo>
                            <a:pt x="4661" y="345"/>
                            <a:pt x="5114" y="500"/>
                            <a:pt x="5388" y="554"/>
                          </a:cubicBezTo>
                          <a:lnTo>
                            <a:pt x="5388" y="554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2113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8" name="Freeform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7" y="1459"/>
                      <a:ext cx="597" cy="446"/>
                    </a:xfrm>
                    <a:custGeom>
                      <a:avLst/>
                      <a:gdLst>
                        <a:gd name="T0" fmla="*/ 2610 w 2637"/>
                        <a:gd name="T1" fmla="*/ 0 h 1972"/>
                        <a:gd name="T2" fmla="*/ 1864 w 2637"/>
                        <a:gd name="T3" fmla="*/ 199 h 1972"/>
                        <a:gd name="T4" fmla="*/ 835 w 2637"/>
                        <a:gd name="T5" fmla="*/ 642 h 1972"/>
                        <a:gd name="T6" fmla="*/ 179 w 2637"/>
                        <a:gd name="T7" fmla="*/ 1222 h 1972"/>
                        <a:gd name="T8" fmla="*/ 4 w 2637"/>
                        <a:gd name="T9" fmla="*/ 1618 h 1972"/>
                        <a:gd name="T10" fmla="*/ 157 w 2637"/>
                        <a:gd name="T11" fmla="*/ 1968 h 1972"/>
                        <a:gd name="T12" fmla="*/ 273 w 2637"/>
                        <a:gd name="T13" fmla="*/ 1630 h 1972"/>
                        <a:gd name="T14" fmla="*/ 541 w 2637"/>
                        <a:gd name="T15" fmla="*/ 1219 h 1972"/>
                        <a:gd name="T16" fmla="*/ 940 w 2637"/>
                        <a:gd name="T17" fmla="*/ 831 h 1972"/>
                        <a:gd name="T18" fmla="*/ 1739 w 2637"/>
                        <a:gd name="T19" fmla="*/ 420 h 1972"/>
                        <a:gd name="T20" fmla="*/ 2636 w 2637"/>
                        <a:gd name="T21" fmla="*/ 138 h 1972"/>
                        <a:gd name="T22" fmla="*/ 2610 w 2637"/>
                        <a:gd name="T23" fmla="*/ 0 h 1972"/>
                        <a:gd name="T24" fmla="*/ 2610 w 2637"/>
                        <a:gd name="T25" fmla="*/ 0 h 19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637" h="1972">
                          <a:moveTo>
                            <a:pt x="2610" y="0"/>
                          </a:moveTo>
                          <a:cubicBezTo>
                            <a:pt x="2480" y="0"/>
                            <a:pt x="2158" y="92"/>
                            <a:pt x="1864" y="199"/>
                          </a:cubicBezTo>
                          <a:cubicBezTo>
                            <a:pt x="1570" y="307"/>
                            <a:pt x="1117" y="469"/>
                            <a:pt x="835" y="642"/>
                          </a:cubicBezTo>
                          <a:cubicBezTo>
                            <a:pt x="557" y="813"/>
                            <a:pt x="320" y="1057"/>
                            <a:pt x="179" y="1222"/>
                          </a:cubicBezTo>
                          <a:cubicBezTo>
                            <a:pt x="43" y="1384"/>
                            <a:pt x="7" y="1492"/>
                            <a:pt x="4" y="1618"/>
                          </a:cubicBezTo>
                          <a:cubicBezTo>
                            <a:pt x="0" y="1745"/>
                            <a:pt x="111" y="1966"/>
                            <a:pt x="157" y="1968"/>
                          </a:cubicBezTo>
                          <a:cubicBezTo>
                            <a:pt x="202" y="1971"/>
                            <a:pt x="208" y="1757"/>
                            <a:pt x="273" y="1630"/>
                          </a:cubicBezTo>
                          <a:cubicBezTo>
                            <a:pt x="337" y="1504"/>
                            <a:pt x="429" y="1353"/>
                            <a:pt x="541" y="1219"/>
                          </a:cubicBezTo>
                          <a:cubicBezTo>
                            <a:pt x="653" y="1084"/>
                            <a:pt x="739" y="962"/>
                            <a:pt x="940" y="831"/>
                          </a:cubicBezTo>
                          <a:cubicBezTo>
                            <a:pt x="1141" y="698"/>
                            <a:pt x="1455" y="534"/>
                            <a:pt x="1739" y="420"/>
                          </a:cubicBezTo>
                          <a:cubicBezTo>
                            <a:pt x="2019" y="303"/>
                            <a:pt x="2490" y="208"/>
                            <a:pt x="2636" y="138"/>
                          </a:cubicBezTo>
                          <a:lnTo>
                            <a:pt x="2610" y="0"/>
                          </a:lnTo>
                          <a:lnTo>
                            <a:pt x="261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2113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9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518" y="1288"/>
                    <a:ext cx="1663" cy="260"/>
                    <a:chOff x="1518" y="1288"/>
                    <a:chExt cx="1663" cy="260"/>
                  </a:xfrm>
                </p:grpSpPr>
                <p:sp>
                  <p:nvSpPr>
                    <p:cNvPr id="3120" name="Freeform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9" y="1287"/>
                      <a:ext cx="1082" cy="196"/>
                    </a:xfrm>
                    <a:custGeom>
                      <a:avLst/>
                      <a:gdLst>
                        <a:gd name="T0" fmla="*/ 4775 w 4776"/>
                        <a:gd name="T1" fmla="*/ 868 h 869"/>
                        <a:gd name="T2" fmla="*/ 3271 w 4776"/>
                        <a:gd name="T3" fmla="*/ 318 h 869"/>
                        <a:gd name="T4" fmla="*/ 1682 w 4776"/>
                        <a:gd name="T5" fmla="*/ 51 h 869"/>
                        <a:gd name="T6" fmla="*/ 0 w 4776"/>
                        <a:gd name="T7" fmla="*/ 11 h 869"/>
                        <a:gd name="T8" fmla="*/ 24 w 4776"/>
                        <a:gd name="T9" fmla="*/ 132 h 869"/>
                        <a:gd name="T10" fmla="*/ 1700 w 4776"/>
                        <a:gd name="T11" fmla="*/ 175 h 869"/>
                        <a:gd name="T12" fmla="*/ 3637 w 4776"/>
                        <a:gd name="T13" fmla="*/ 519 h 869"/>
                        <a:gd name="T14" fmla="*/ 4775 w 4776"/>
                        <a:gd name="T15" fmla="*/ 868 h 869"/>
                        <a:gd name="T16" fmla="*/ 4775 w 4776"/>
                        <a:gd name="T17" fmla="*/ 868 h 8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776" h="869">
                          <a:moveTo>
                            <a:pt x="4775" y="868"/>
                          </a:moveTo>
                          <a:cubicBezTo>
                            <a:pt x="4733" y="842"/>
                            <a:pt x="3790" y="454"/>
                            <a:pt x="3271" y="318"/>
                          </a:cubicBezTo>
                          <a:cubicBezTo>
                            <a:pt x="2762" y="180"/>
                            <a:pt x="2229" y="103"/>
                            <a:pt x="1682" y="51"/>
                          </a:cubicBezTo>
                          <a:cubicBezTo>
                            <a:pt x="1135" y="4"/>
                            <a:pt x="270" y="0"/>
                            <a:pt x="0" y="11"/>
                          </a:cubicBezTo>
                          <a:lnTo>
                            <a:pt x="24" y="132"/>
                          </a:lnTo>
                          <a:cubicBezTo>
                            <a:pt x="304" y="160"/>
                            <a:pt x="1098" y="109"/>
                            <a:pt x="1700" y="175"/>
                          </a:cubicBezTo>
                          <a:cubicBezTo>
                            <a:pt x="2673" y="253"/>
                            <a:pt x="3035" y="350"/>
                            <a:pt x="3637" y="519"/>
                          </a:cubicBezTo>
                          <a:cubicBezTo>
                            <a:pt x="4154" y="628"/>
                            <a:pt x="4538" y="795"/>
                            <a:pt x="4775" y="868"/>
                          </a:cubicBezTo>
                          <a:lnTo>
                            <a:pt x="4775" y="868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8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Freeform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4" y="1287"/>
                      <a:ext cx="585" cy="263"/>
                    </a:xfrm>
                    <a:custGeom>
                      <a:avLst/>
                      <a:gdLst>
                        <a:gd name="T0" fmla="*/ 2578 w 2584"/>
                        <a:gd name="T1" fmla="*/ 16 h 1164"/>
                        <a:gd name="T2" fmla="*/ 1880 w 2584"/>
                        <a:gd name="T3" fmla="*/ 68 h 1164"/>
                        <a:gd name="T4" fmla="*/ 903 w 2584"/>
                        <a:gd name="T5" fmla="*/ 269 h 1164"/>
                        <a:gd name="T6" fmla="*/ 234 w 2584"/>
                        <a:gd name="T7" fmla="*/ 608 h 1164"/>
                        <a:gd name="T8" fmla="*/ 21 w 2584"/>
                        <a:gd name="T9" fmla="*/ 877 h 1164"/>
                        <a:gd name="T10" fmla="*/ 106 w 2584"/>
                        <a:gd name="T11" fmla="*/ 1155 h 1164"/>
                        <a:gd name="T12" fmla="*/ 258 w 2584"/>
                        <a:gd name="T13" fmla="*/ 919 h 1164"/>
                        <a:gd name="T14" fmla="*/ 558 w 2584"/>
                        <a:gd name="T15" fmla="*/ 652 h 1164"/>
                        <a:gd name="T16" fmla="*/ 970 w 2584"/>
                        <a:gd name="T17" fmla="*/ 422 h 1164"/>
                        <a:gd name="T18" fmla="*/ 1741 w 2584"/>
                        <a:gd name="T19" fmla="*/ 215 h 1164"/>
                        <a:gd name="T20" fmla="*/ 2583 w 2584"/>
                        <a:gd name="T21" fmla="*/ 118 h 1164"/>
                        <a:gd name="T22" fmla="*/ 2578 w 2584"/>
                        <a:gd name="T23" fmla="*/ 16 h 1164"/>
                        <a:gd name="T24" fmla="*/ 2578 w 2584"/>
                        <a:gd name="T25" fmla="*/ 16 h 11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584" h="1164">
                          <a:moveTo>
                            <a:pt x="2578" y="16"/>
                          </a:moveTo>
                          <a:cubicBezTo>
                            <a:pt x="2461" y="0"/>
                            <a:pt x="2161" y="30"/>
                            <a:pt x="1880" y="68"/>
                          </a:cubicBezTo>
                          <a:cubicBezTo>
                            <a:pt x="1604" y="112"/>
                            <a:pt x="1180" y="177"/>
                            <a:pt x="903" y="269"/>
                          </a:cubicBezTo>
                          <a:cubicBezTo>
                            <a:pt x="628" y="360"/>
                            <a:pt x="382" y="511"/>
                            <a:pt x="234" y="608"/>
                          </a:cubicBezTo>
                          <a:cubicBezTo>
                            <a:pt x="86" y="712"/>
                            <a:pt x="38" y="785"/>
                            <a:pt x="21" y="877"/>
                          </a:cubicBezTo>
                          <a:cubicBezTo>
                            <a:pt x="0" y="970"/>
                            <a:pt x="67" y="1148"/>
                            <a:pt x="106" y="1155"/>
                          </a:cubicBezTo>
                          <a:cubicBezTo>
                            <a:pt x="147" y="1163"/>
                            <a:pt x="183" y="1004"/>
                            <a:pt x="258" y="919"/>
                          </a:cubicBezTo>
                          <a:cubicBezTo>
                            <a:pt x="333" y="835"/>
                            <a:pt x="438" y="733"/>
                            <a:pt x="558" y="652"/>
                          </a:cubicBezTo>
                          <a:cubicBezTo>
                            <a:pt x="677" y="571"/>
                            <a:pt x="773" y="494"/>
                            <a:pt x="970" y="422"/>
                          </a:cubicBezTo>
                          <a:cubicBezTo>
                            <a:pt x="1168" y="348"/>
                            <a:pt x="1472" y="267"/>
                            <a:pt x="1741" y="215"/>
                          </a:cubicBezTo>
                          <a:cubicBezTo>
                            <a:pt x="2008" y="164"/>
                            <a:pt x="2441" y="152"/>
                            <a:pt x="2583" y="118"/>
                          </a:cubicBezTo>
                          <a:lnTo>
                            <a:pt x="2578" y="16"/>
                          </a:lnTo>
                          <a:lnTo>
                            <a:pt x="2578" y="1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8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2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763" y="1015"/>
                    <a:ext cx="1453" cy="325"/>
                    <a:chOff x="1763" y="1015"/>
                    <a:chExt cx="1453" cy="325"/>
                  </a:xfrm>
                </p:grpSpPr>
                <p:sp>
                  <p:nvSpPr>
                    <p:cNvPr id="3123" name="Freeform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3" y="1031"/>
                      <a:ext cx="903" cy="309"/>
                    </a:xfrm>
                    <a:custGeom>
                      <a:avLst/>
                      <a:gdLst>
                        <a:gd name="T0" fmla="*/ 3985 w 3986"/>
                        <a:gd name="T1" fmla="*/ 1366 h 1367"/>
                        <a:gd name="T2" fmla="*/ 2789 w 3986"/>
                        <a:gd name="T3" fmla="*/ 717 h 1367"/>
                        <a:gd name="T4" fmla="*/ 1454 w 3986"/>
                        <a:gd name="T5" fmla="*/ 282 h 1367"/>
                        <a:gd name="T6" fmla="*/ 2 w 3986"/>
                        <a:gd name="T7" fmla="*/ 0 h 1367"/>
                        <a:gd name="T8" fmla="*/ 0 w 3986"/>
                        <a:gd name="T9" fmla="*/ 92 h 1367"/>
                        <a:gd name="T10" fmla="*/ 1446 w 3986"/>
                        <a:gd name="T11" fmla="*/ 379 h 1367"/>
                        <a:gd name="T12" fmla="*/ 3066 w 3986"/>
                        <a:gd name="T13" fmla="*/ 924 h 1367"/>
                        <a:gd name="T14" fmla="*/ 3985 w 3986"/>
                        <a:gd name="T15" fmla="*/ 1366 h 1367"/>
                        <a:gd name="T16" fmla="*/ 3985 w 3986"/>
                        <a:gd name="T17" fmla="*/ 1366 h 13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986" h="1367">
                          <a:moveTo>
                            <a:pt x="3985" y="1366"/>
                          </a:moveTo>
                          <a:cubicBezTo>
                            <a:pt x="3954" y="1340"/>
                            <a:pt x="3214" y="897"/>
                            <a:pt x="2789" y="717"/>
                          </a:cubicBezTo>
                          <a:cubicBezTo>
                            <a:pt x="2369" y="540"/>
                            <a:pt x="1919" y="403"/>
                            <a:pt x="1454" y="282"/>
                          </a:cubicBezTo>
                          <a:cubicBezTo>
                            <a:pt x="991" y="160"/>
                            <a:pt x="240" y="26"/>
                            <a:pt x="2" y="0"/>
                          </a:cubicBezTo>
                          <a:lnTo>
                            <a:pt x="0" y="92"/>
                          </a:lnTo>
                          <a:cubicBezTo>
                            <a:pt x="236" y="157"/>
                            <a:pt x="935" y="237"/>
                            <a:pt x="1446" y="379"/>
                          </a:cubicBezTo>
                          <a:cubicBezTo>
                            <a:pt x="2278" y="583"/>
                            <a:pt x="2578" y="705"/>
                            <a:pt x="3066" y="924"/>
                          </a:cubicBezTo>
                          <a:cubicBezTo>
                            <a:pt x="3495" y="1088"/>
                            <a:pt x="3796" y="1275"/>
                            <a:pt x="3985" y="1366"/>
                          </a:cubicBezTo>
                          <a:lnTo>
                            <a:pt x="3985" y="136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8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Freeform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9" y="1013"/>
                      <a:ext cx="551" cy="131"/>
                    </a:xfrm>
                    <a:custGeom>
                      <a:avLst/>
                      <a:gdLst>
                        <a:gd name="T0" fmla="*/ 2434 w 2435"/>
                        <a:gd name="T1" fmla="*/ 78 h 583"/>
                        <a:gd name="T2" fmla="*/ 1815 w 2435"/>
                        <a:gd name="T3" fmla="*/ 17 h 583"/>
                        <a:gd name="T4" fmla="*/ 923 w 2435"/>
                        <a:gd name="T5" fmla="*/ 22 h 583"/>
                        <a:gd name="T6" fmla="*/ 275 w 2435"/>
                        <a:gd name="T7" fmla="*/ 182 h 583"/>
                        <a:gd name="T8" fmla="*/ 33 w 2435"/>
                        <a:gd name="T9" fmla="*/ 353 h 583"/>
                        <a:gd name="T10" fmla="*/ 55 w 2435"/>
                        <a:gd name="T11" fmla="*/ 571 h 583"/>
                        <a:gd name="T12" fmla="*/ 233 w 2435"/>
                        <a:gd name="T13" fmla="*/ 416 h 583"/>
                        <a:gd name="T14" fmla="*/ 547 w 2435"/>
                        <a:gd name="T15" fmla="*/ 261 h 583"/>
                        <a:gd name="T16" fmla="*/ 951 w 2435"/>
                        <a:gd name="T17" fmla="*/ 145 h 583"/>
                        <a:gd name="T18" fmla="*/ 1665 w 2435"/>
                        <a:gd name="T19" fmla="*/ 107 h 583"/>
                        <a:gd name="T20" fmla="*/ 2417 w 2435"/>
                        <a:gd name="T21" fmla="*/ 158 h 583"/>
                        <a:gd name="T22" fmla="*/ 2434 w 2435"/>
                        <a:gd name="T23" fmla="*/ 78 h 583"/>
                        <a:gd name="T24" fmla="*/ 2434 w 2435"/>
                        <a:gd name="T25" fmla="*/ 78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435" h="583">
                          <a:moveTo>
                            <a:pt x="2434" y="78"/>
                          </a:moveTo>
                          <a:cubicBezTo>
                            <a:pt x="2336" y="49"/>
                            <a:pt x="2069" y="26"/>
                            <a:pt x="1815" y="17"/>
                          </a:cubicBezTo>
                          <a:cubicBezTo>
                            <a:pt x="1564" y="11"/>
                            <a:pt x="1181" y="0"/>
                            <a:pt x="923" y="22"/>
                          </a:cubicBezTo>
                          <a:cubicBezTo>
                            <a:pt x="667" y="50"/>
                            <a:pt x="425" y="128"/>
                            <a:pt x="275" y="182"/>
                          </a:cubicBezTo>
                          <a:cubicBezTo>
                            <a:pt x="125" y="236"/>
                            <a:pt x="68" y="285"/>
                            <a:pt x="33" y="353"/>
                          </a:cubicBezTo>
                          <a:cubicBezTo>
                            <a:pt x="0" y="414"/>
                            <a:pt x="26" y="559"/>
                            <a:pt x="55" y="571"/>
                          </a:cubicBezTo>
                          <a:cubicBezTo>
                            <a:pt x="87" y="582"/>
                            <a:pt x="152" y="469"/>
                            <a:pt x="233" y="416"/>
                          </a:cubicBezTo>
                          <a:cubicBezTo>
                            <a:pt x="316" y="368"/>
                            <a:pt x="428" y="305"/>
                            <a:pt x="547" y="261"/>
                          </a:cubicBezTo>
                          <a:cubicBezTo>
                            <a:pt x="666" y="214"/>
                            <a:pt x="765" y="170"/>
                            <a:pt x="951" y="145"/>
                          </a:cubicBezTo>
                          <a:cubicBezTo>
                            <a:pt x="1138" y="121"/>
                            <a:pt x="1420" y="106"/>
                            <a:pt x="1665" y="107"/>
                          </a:cubicBezTo>
                          <a:cubicBezTo>
                            <a:pt x="1909" y="109"/>
                            <a:pt x="2288" y="162"/>
                            <a:pt x="2417" y="158"/>
                          </a:cubicBezTo>
                          <a:lnTo>
                            <a:pt x="2434" y="78"/>
                          </a:lnTo>
                          <a:lnTo>
                            <a:pt x="2434" y="78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8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2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849" y="864"/>
                    <a:ext cx="1431" cy="424"/>
                    <a:chOff x="1849" y="864"/>
                    <a:chExt cx="1431" cy="424"/>
                  </a:xfrm>
                </p:grpSpPr>
                <p:sp>
                  <p:nvSpPr>
                    <p:cNvPr id="3126" name="Freeform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7" y="910"/>
                      <a:ext cx="863" cy="378"/>
                    </a:xfrm>
                    <a:custGeom>
                      <a:avLst/>
                      <a:gdLst>
                        <a:gd name="T0" fmla="*/ 3809 w 3810"/>
                        <a:gd name="T1" fmla="*/ 1671 h 1672"/>
                        <a:gd name="T2" fmla="*/ 2712 w 3810"/>
                        <a:gd name="T3" fmla="*/ 954 h 1672"/>
                        <a:gd name="T4" fmla="*/ 1436 w 3810"/>
                        <a:gd name="T5" fmla="*/ 412 h 1672"/>
                        <a:gd name="T6" fmla="*/ 19 w 3810"/>
                        <a:gd name="T7" fmla="*/ 0 h 1672"/>
                        <a:gd name="T8" fmla="*/ 0 w 3810"/>
                        <a:gd name="T9" fmla="*/ 85 h 1672"/>
                        <a:gd name="T10" fmla="*/ 1411 w 3810"/>
                        <a:gd name="T11" fmla="*/ 496 h 1672"/>
                        <a:gd name="T12" fmla="*/ 2957 w 3810"/>
                        <a:gd name="T13" fmla="*/ 1172 h 1672"/>
                        <a:gd name="T14" fmla="*/ 3809 w 3810"/>
                        <a:gd name="T15" fmla="*/ 1671 h 1672"/>
                        <a:gd name="T16" fmla="*/ 3809 w 3810"/>
                        <a:gd name="T17" fmla="*/ 1671 h 16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810" h="1672">
                          <a:moveTo>
                            <a:pt x="3809" y="1671"/>
                          </a:moveTo>
                          <a:cubicBezTo>
                            <a:pt x="3782" y="1644"/>
                            <a:pt x="3108" y="1162"/>
                            <a:pt x="2712" y="954"/>
                          </a:cubicBezTo>
                          <a:cubicBezTo>
                            <a:pt x="2317" y="742"/>
                            <a:pt x="1889" y="569"/>
                            <a:pt x="1436" y="412"/>
                          </a:cubicBezTo>
                          <a:cubicBezTo>
                            <a:pt x="989" y="251"/>
                            <a:pt x="254" y="51"/>
                            <a:pt x="19" y="0"/>
                          </a:cubicBezTo>
                          <a:lnTo>
                            <a:pt x="0" y="85"/>
                          </a:lnTo>
                          <a:cubicBezTo>
                            <a:pt x="228" y="168"/>
                            <a:pt x="920" y="317"/>
                            <a:pt x="1411" y="496"/>
                          </a:cubicBezTo>
                          <a:cubicBezTo>
                            <a:pt x="2220" y="771"/>
                            <a:pt x="2500" y="921"/>
                            <a:pt x="2957" y="1172"/>
                          </a:cubicBezTo>
                          <a:cubicBezTo>
                            <a:pt x="3362" y="1366"/>
                            <a:pt x="3631" y="1566"/>
                            <a:pt x="3809" y="1671"/>
                          </a:cubicBezTo>
                          <a:lnTo>
                            <a:pt x="3809" y="1671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27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Freeform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7" y="864"/>
                      <a:ext cx="572" cy="94"/>
                    </a:xfrm>
                    <a:custGeom>
                      <a:avLst/>
                      <a:gdLst>
                        <a:gd name="T0" fmla="*/ 2527 w 2528"/>
                        <a:gd name="T1" fmla="*/ 201 h 420"/>
                        <a:gd name="T2" fmla="*/ 1912 w 2528"/>
                        <a:gd name="T3" fmla="*/ 85 h 420"/>
                        <a:gd name="T4" fmla="*/ 1006 w 2528"/>
                        <a:gd name="T5" fmla="*/ 0 h 420"/>
                        <a:gd name="T6" fmla="*/ 320 w 2528"/>
                        <a:gd name="T7" fmla="*/ 76 h 420"/>
                        <a:gd name="T8" fmla="*/ 45 w 2528"/>
                        <a:gd name="T9" fmla="*/ 205 h 420"/>
                        <a:gd name="T10" fmla="*/ 33 w 2528"/>
                        <a:gd name="T11" fmla="*/ 404 h 420"/>
                        <a:gd name="T12" fmla="*/ 236 w 2528"/>
                        <a:gd name="T13" fmla="*/ 286 h 420"/>
                        <a:gd name="T14" fmla="*/ 582 w 2528"/>
                        <a:gd name="T15" fmla="*/ 175 h 420"/>
                        <a:gd name="T16" fmla="*/ 1013 w 2528"/>
                        <a:gd name="T17" fmla="*/ 110 h 420"/>
                        <a:gd name="T18" fmla="*/ 1741 w 2528"/>
                        <a:gd name="T19" fmla="*/ 147 h 420"/>
                        <a:gd name="T20" fmla="*/ 2496 w 2528"/>
                        <a:gd name="T21" fmla="*/ 271 h 420"/>
                        <a:gd name="T22" fmla="*/ 2527 w 2528"/>
                        <a:gd name="T23" fmla="*/ 201 h 420"/>
                        <a:gd name="T24" fmla="*/ 2527 w 2528"/>
                        <a:gd name="T25" fmla="*/ 201 h 4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528" h="420">
                          <a:moveTo>
                            <a:pt x="2527" y="201"/>
                          </a:moveTo>
                          <a:cubicBezTo>
                            <a:pt x="2432" y="165"/>
                            <a:pt x="2167" y="117"/>
                            <a:pt x="1912" y="85"/>
                          </a:cubicBezTo>
                          <a:cubicBezTo>
                            <a:pt x="1657" y="49"/>
                            <a:pt x="1272" y="2"/>
                            <a:pt x="1006" y="0"/>
                          </a:cubicBezTo>
                          <a:cubicBezTo>
                            <a:pt x="740" y="0"/>
                            <a:pt x="481" y="40"/>
                            <a:pt x="320" y="76"/>
                          </a:cubicBezTo>
                          <a:cubicBezTo>
                            <a:pt x="159" y="109"/>
                            <a:pt x="91" y="148"/>
                            <a:pt x="45" y="205"/>
                          </a:cubicBezTo>
                          <a:cubicBezTo>
                            <a:pt x="0" y="261"/>
                            <a:pt x="0" y="395"/>
                            <a:pt x="33" y="404"/>
                          </a:cubicBezTo>
                          <a:cubicBezTo>
                            <a:pt x="62" y="419"/>
                            <a:pt x="144" y="323"/>
                            <a:pt x="236" y="286"/>
                          </a:cubicBezTo>
                          <a:cubicBezTo>
                            <a:pt x="330" y="247"/>
                            <a:pt x="452" y="203"/>
                            <a:pt x="582" y="175"/>
                          </a:cubicBezTo>
                          <a:cubicBezTo>
                            <a:pt x="712" y="144"/>
                            <a:pt x="821" y="114"/>
                            <a:pt x="1013" y="110"/>
                          </a:cubicBezTo>
                          <a:cubicBezTo>
                            <a:pt x="1206" y="107"/>
                            <a:pt x="1495" y="121"/>
                            <a:pt x="1741" y="147"/>
                          </a:cubicBezTo>
                          <a:cubicBezTo>
                            <a:pt x="1989" y="174"/>
                            <a:pt x="2364" y="263"/>
                            <a:pt x="2496" y="271"/>
                          </a:cubicBezTo>
                          <a:lnTo>
                            <a:pt x="2527" y="201"/>
                          </a:lnTo>
                          <a:lnTo>
                            <a:pt x="2527" y="201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27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28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2021" y="644"/>
                    <a:ext cx="1366" cy="571"/>
                    <a:chOff x="2021" y="644"/>
                    <a:chExt cx="1366" cy="571"/>
                  </a:xfrm>
                </p:grpSpPr>
                <p:sp>
                  <p:nvSpPr>
                    <p:cNvPr id="3129" name="Freeform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0" y="746"/>
                      <a:ext cx="777" cy="469"/>
                    </a:xfrm>
                    <a:custGeom>
                      <a:avLst/>
                      <a:gdLst>
                        <a:gd name="T0" fmla="*/ 3430 w 3431"/>
                        <a:gd name="T1" fmla="*/ 2071 h 2072"/>
                        <a:gd name="T2" fmla="*/ 2525 w 3431"/>
                        <a:gd name="T3" fmla="*/ 1257 h 2072"/>
                        <a:gd name="T4" fmla="*/ 1379 w 3431"/>
                        <a:gd name="T5" fmla="*/ 584 h 2072"/>
                        <a:gd name="T6" fmla="*/ 48 w 3431"/>
                        <a:gd name="T7" fmla="*/ 0 h 2072"/>
                        <a:gd name="T8" fmla="*/ 0 w 3431"/>
                        <a:gd name="T9" fmla="*/ 77 h 2072"/>
                        <a:gd name="T10" fmla="*/ 1326 w 3431"/>
                        <a:gd name="T11" fmla="*/ 660 h 2072"/>
                        <a:gd name="T12" fmla="*/ 2708 w 3431"/>
                        <a:gd name="T13" fmla="*/ 1494 h 2072"/>
                        <a:gd name="T14" fmla="*/ 3430 w 3431"/>
                        <a:gd name="T15" fmla="*/ 2071 h 2072"/>
                        <a:gd name="T16" fmla="*/ 3430 w 3431"/>
                        <a:gd name="T17" fmla="*/ 2071 h 20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431" h="2072">
                          <a:moveTo>
                            <a:pt x="3430" y="2071"/>
                          </a:moveTo>
                          <a:cubicBezTo>
                            <a:pt x="3410" y="2043"/>
                            <a:pt x="2868" y="1508"/>
                            <a:pt x="2525" y="1257"/>
                          </a:cubicBezTo>
                          <a:cubicBezTo>
                            <a:pt x="2181" y="1005"/>
                            <a:pt x="1792" y="797"/>
                            <a:pt x="1379" y="584"/>
                          </a:cubicBezTo>
                          <a:cubicBezTo>
                            <a:pt x="966" y="372"/>
                            <a:pt x="273" y="82"/>
                            <a:pt x="48" y="0"/>
                          </a:cubicBezTo>
                          <a:lnTo>
                            <a:pt x="0" y="77"/>
                          </a:lnTo>
                          <a:cubicBezTo>
                            <a:pt x="209" y="183"/>
                            <a:pt x="875" y="421"/>
                            <a:pt x="1326" y="660"/>
                          </a:cubicBezTo>
                          <a:cubicBezTo>
                            <a:pt x="2070" y="1019"/>
                            <a:pt x="2315" y="1196"/>
                            <a:pt x="2708" y="1494"/>
                          </a:cubicBezTo>
                          <a:cubicBezTo>
                            <a:pt x="3063" y="1730"/>
                            <a:pt x="3280" y="1952"/>
                            <a:pt x="3430" y="2071"/>
                          </a:cubicBezTo>
                          <a:lnTo>
                            <a:pt x="3430" y="2071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202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" name="Freeform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7" y="643"/>
                      <a:ext cx="602" cy="112"/>
                    </a:xfrm>
                    <a:custGeom>
                      <a:avLst/>
                      <a:gdLst>
                        <a:gd name="T0" fmla="*/ 2659 w 2660"/>
                        <a:gd name="T1" fmla="*/ 443 h 500"/>
                        <a:gd name="T2" fmla="*/ 2064 w 2660"/>
                        <a:gd name="T3" fmla="*/ 245 h 500"/>
                        <a:gd name="T4" fmla="*/ 1160 w 2660"/>
                        <a:gd name="T5" fmla="*/ 35 h 500"/>
                        <a:gd name="T6" fmla="*/ 430 w 2660"/>
                        <a:gd name="T7" fmla="*/ 11 h 500"/>
                        <a:gd name="T8" fmla="*/ 103 w 2660"/>
                        <a:gd name="T9" fmla="*/ 86 h 500"/>
                        <a:gd name="T10" fmla="*/ 26 w 2660"/>
                        <a:gd name="T11" fmla="*/ 267 h 500"/>
                        <a:gd name="T12" fmla="*/ 278 w 2660"/>
                        <a:gd name="T13" fmla="*/ 185 h 500"/>
                        <a:gd name="T14" fmla="*/ 666 w 2660"/>
                        <a:gd name="T15" fmla="*/ 136 h 500"/>
                        <a:gd name="T16" fmla="*/ 1131 w 2660"/>
                        <a:gd name="T17" fmla="*/ 140 h 500"/>
                        <a:gd name="T18" fmla="*/ 1868 w 2660"/>
                        <a:gd name="T19" fmla="*/ 280 h 500"/>
                        <a:gd name="T20" fmla="*/ 2604 w 2660"/>
                        <a:gd name="T21" fmla="*/ 499 h 500"/>
                        <a:gd name="T22" fmla="*/ 2659 w 2660"/>
                        <a:gd name="T23" fmla="*/ 443 h 500"/>
                        <a:gd name="T24" fmla="*/ 2659 w 2660"/>
                        <a:gd name="T25" fmla="*/ 443 h 5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660" h="500">
                          <a:moveTo>
                            <a:pt x="2659" y="443"/>
                          </a:moveTo>
                          <a:cubicBezTo>
                            <a:pt x="2573" y="395"/>
                            <a:pt x="2315" y="313"/>
                            <a:pt x="2064" y="245"/>
                          </a:cubicBezTo>
                          <a:cubicBezTo>
                            <a:pt x="1813" y="176"/>
                            <a:pt x="1432" y="76"/>
                            <a:pt x="1160" y="35"/>
                          </a:cubicBezTo>
                          <a:cubicBezTo>
                            <a:pt x="884" y="0"/>
                            <a:pt x="606" y="2"/>
                            <a:pt x="430" y="11"/>
                          </a:cubicBezTo>
                          <a:cubicBezTo>
                            <a:pt x="252" y="14"/>
                            <a:pt x="171" y="41"/>
                            <a:pt x="103" y="86"/>
                          </a:cubicBezTo>
                          <a:cubicBezTo>
                            <a:pt x="38" y="128"/>
                            <a:pt x="0" y="249"/>
                            <a:pt x="26" y="267"/>
                          </a:cubicBezTo>
                          <a:cubicBezTo>
                            <a:pt x="55" y="284"/>
                            <a:pt x="169" y="208"/>
                            <a:pt x="278" y="185"/>
                          </a:cubicBezTo>
                          <a:cubicBezTo>
                            <a:pt x="384" y="164"/>
                            <a:pt x="525" y="143"/>
                            <a:pt x="666" y="136"/>
                          </a:cubicBezTo>
                          <a:cubicBezTo>
                            <a:pt x="809" y="127"/>
                            <a:pt x="928" y="117"/>
                            <a:pt x="1131" y="140"/>
                          </a:cubicBezTo>
                          <a:cubicBezTo>
                            <a:pt x="1330" y="164"/>
                            <a:pt x="1620" y="220"/>
                            <a:pt x="1868" y="280"/>
                          </a:cubicBezTo>
                          <a:cubicBezTo>
                            <a:pt x="2114" y="339"/>
                            <a:pt x="2475" y="473"/>
                            <a:pt x="2604" y="499"/>
                          </a:cubicBezTo>
                          <a:lnTo>
                            <a:pt x="2659" y="443"/>
                          </a:lnTo>
                          <a:lnTo>
                            <a:pt x="2659" y="443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202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1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183" y="420"/>
                    <a:ext cx="1309" cy="686"/>
                    <a:chOff x="2183" y="420"/>
                    <a:chExt cx="1309" cy="686"/>
                  </a:xfrm>
                </p:grpSpPr>
                <p:sp>
                  <p:nvSpPr>
                    <p:cNvPr id="3132" name="Freeform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6" y="573"/>
                      <a:ext cx="696" cy="534"/>
                    </a:xfrm>
                    <a:custGeom>
                      <a:avLst/>
                      <a:gdLst>
                        <a:gd name="T0" fmla="*/ 3072 w 3073"/>
                        <a:gd name="T1" fmla="*/ 2356 h 2357"/>
                        <a:gd name="T2" fmla="*/ 2344 w 3073"/>
                        <a:gd name="T3" fmla="*/ 1480 h 2357"/>
                        <a:gd name="T4" fmla="*/ 1327 w 3073"/>
                        <a:gd name="T5" fmla="*/ 705 h 2357"/>
                        <a:gd name="T6" fmla="*/ 72 w 3073"/>
                        <a:gd name="T7" fmla="*/ 0 h 2357"/>
                        <a:gd name="T8" fmla="*/ 0 w 3073"/>
                        <a:gd name="T9" fmla="*/ 65 h 2357"/>
                        <a:gd name="T10" fmla="*/ 1250 w 3073"/>
                        <a:gd name="T11" fmla="*/ 770 h 2357"/>
                        <a:gd name="T12" fmla="*/ 2472 w 3073"/>
                        <a:gd name="T13" fmla="*/ 1725 h 2357"/>
                        <a:gd name="T14" fmla="*/ 3072 w 3073"/>
                        <a:gd name="T15" fmla="*/ 2356 h 2357"/>
                        <a:gd name="T16" fmla="*/ 3072 w 3073"/>
                        <a:gd name="T17" fmla="*/ 2356 h 23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073" h="2357">
                          <a:moveTo>
                            <a:pt x="3072" y="2356"/>
                          </a:moveTo>
                          <a:cubicBezTo>
                            <a:pt x="3060" y="2327"/>
                            <a:pt x="2639" y="1757"/>
                            <a:pt x="2344" y="1480"/>
                          </a:cubicBezTo>
                          <a:cubicBezTo>
                            <a:pt x="2053" y="1203"/>
                            <a:pt x="1703" y="952"/>
                            <a:pt x="1327" y="705"/>
                          </a:cubicBezTo>
                          <a:cubicBezTo>
                            <a:pt x="948" y="456"/>
                            <a:pt x="291" y="105"/>
                            <a:pt x="72" y="0"/>
                          </a:cubicBezTo>
                          <a:lnTo>
                            <a:pt x="0" y="65"/>
                          </a:lnTo>
                          <a:cubicBezTo>
                            <a:pt x="193" y="190"/>
                            <a:pt x="837" y="492"/>
                            <a:pt x="1250" y="770"/>
                          </a:cubicBezTo>
                          <a:cubicBezTo>
                            <a:pt x="1931" y="1202"/>
                            <a:pt x="2139" y="1397"/>
                            <a:pt x="2472" y="1725"/>
                          </a:cubicBezTo>
                          <a:cubicBezTo>
                            <a:pt x="2785" y="1988"/>
                            <a:pt x="2947" y="2224"/>
                            <a:pt x="3072" y="2356"/>
                          </a:cubicBezTo>
                          <a:lnTo>
                            <a:pt x="3072" y="235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266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" name="Freeform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8" y="419"/>
                      <a:ext cx="630" cy="165"/>
                    </a:xfrm>
                    <a:custGeom>
                      <a:avLst/>
                      <a:gdLst>
                        <a:gd name="T0" fmla="*/ 2782 w 2783"/>
                        <a:gd name="T1" fmla="*/ 683 h 733"/>
                        <a:gd name="T2" fmla="*/ 2206 w 2783"/>
                        <a:gd name="T3" fmla="*/ 431 h 733"/>
                        <a:gd name="T4" fmla="*/ 1307 w 2783"/>
                        <a:gd name="T5" fmla="*/ 123 h 733"/>
                        <a:gd name="T6" fmla="*/ 534 w 2783"/>
                        <a:gd name="T7" fmla="*/ 11 h 733"/>
                        <a:gd name="T8" fmla="*/ 161 w 2783"/>
                        <a:gd name="T9" fmla="*/ 43 h 733"/>
                        <a:gd name="T10" fmla="*/ 26 w 2783"/>
                        <a:gd name="T11" fmla="*/ 210 h 733"/>
                        <a:gd name="T12" fmla="*/ 316 w 2783"/>
                        <a:gd name="T13" fmla="*/ 163 h 733"/>
                        <a:gd name="T14" fmla="*/ 748 w 2783"/>
                        <a:gd name="T15" fmla="*/ 161 h 733"/>
                        <a:gd name="T16" fmla="*/ 1243 w 2783"/>
                        <a:gd name="T17" fmla="*/ 220 h 733"/>
                        <a:gd name="T18" fmla="*/ 1984 w 2783"/>
                        <a:gd name="T19" fmla="*/ 440 h 733"/>
                        <a:gd name="T20" fmla="*/ 2705 w 2783"/>
                        <a:gd name="T21" fmla="*/ 732 h 733"/>
                        <a:gd name="T22" fmla="*/ 2782 w 2783"/>
                        <a:gd name="T23" fmla="*/ 683 h 733"/>
                        <a:gd name="T24" fmla="*/ 2782 w 2783"/>
                        <a:gd name="T25" fmla="*/ 683 h 7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783" h="733">
                          <a:moveTo>
                            <a:pt x="2782" y="683"/>
                          </a:moveTo>
                          <a:cubicBezTo>
                            <a:pt x="2705" y="631"/>
                            <a:pt x="2453" y="521"/>
                            <a:pt x="2206" y="431"/>
                          </a:cubicBezTo>
                          <a:cubicBezTo>
                            <a:pt x="1957" y="335"/>
                            <a:pt x="1580" y="194"/>
                            <a:pt x="1307" y="123"/>
                          </a:cubicBezTo>
                          <a:cubicBezTo>
                            <a:pt x="1025" y="52"/>
                            <a:pt x="724" y="21"/>
                            <a:pt x="534" y="11"/>
                          </a:cubicBezTo>
                          <a:cubicBezTo>
                            <a:pt x="341" y="0"/>
                            <a:pt x="247" y="16"/>
                            <a:pt x="161" y="43"/>
                          </a:cubicBezTo>
                          <a:cubicBezTo>
                            <a:pt x="77" y="77"/>
                            <a:pt x="0" y="190"/>
                            <a:pt x="26" y="210"/>
                          </a:cubicBezTo>
                          <a:cubicBezTo>
                            <a:pt x="48" y="229"/>
                            <a:pt x="195" y="170"/>
                            <a:pt x="316" y="163"/>
                          </a:cubicBezTo>
                          <a:cubicBezTo>
                            <a:pt x="437" y="155"/>
                            <a:pt x="595" y="151"/>
                            <a:pt x="748" y="161"/>
                          </a:cubicBezTo>
                          <a:cubicBezTo>
                            <a:pt x="902" y="170"/>
                            <a:pt x="1035" y="174"/>
                            <a:pt x="1243" y="220"/>
                          </a:cubicBezTo>
                          <a:cubicBezTo>
                            <a:pt x="1450" y="266"/>
                            <a:pt x="1739" y="352"/>
                            <a:pt x="1984" y="440"/>
                          </a:cubicBezTo>
                          <a:cubicBezTo>
                            <a:pt x="2232" y="521"/>
                            <a:pt x="2576" y="691"/>
                            <a:pt x="2705" y="732"/>
                          </a:cubicBezTo>
                          <a:lnTo>
                            <a:pt x="2782" y="683"/>
                          </a:lnTo>
                          <a:lnTo>
                            <a:pt x="2782" y="683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266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4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639" y="246"/>
                    <a:ext cx="598" cy="1168"/>
                    <a:chOff x="2639" y="246"/>
                    <a:chExt cx="598" cy="1168"/>
                  </a:xfrm>
                </p:grpSpPr>
                <p:sp>
                  <p:nvSpPr>
                    <p:cNvPr id="3135" name="Freeform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7" y="544"/>
                      <a:ext cx="260" cy="870"/>
                    </a:xfrm>
                    <a:custGeom>
                      <a:avLst/>
                      <a:gdLst>
                        <a:gd name="T0" fmla="*/ 1150 w 1152"/>
                        <a:gd name="T1" fmla="*/ 3840 h 3841"/>
                        <a:gd name="T2" fmla="*/ 985 w 1152"/>
                        <a:gd name="T3" fmla="*/ 2474 h 3841"/>
                        <a:gd name="T4" fmla="*/ 606 w 1152"/>
                        <a:gd name="T5" fmla="*/ 1202 h 3841"/>
                        <a:gd name="T6" fmla="*/ 62 w 1152"/>
                        <a:gd name="T7" fmla="*/ 0 h 3841"/>
                        <a:gd name="T8" fmla="*/ 0 w 1152"/>
                        <a:gd name="T9" fmla="*/ 82 h 3841"/>
                        <a:gd name="T10" fmla="*/ 538 w 1152"/>
                        <a:gd name="T11" fmla="*/ 1284 h 3841"/>
                        <a:gd name="T12" fmla="*/ 986 w 1152"/>
                        <a:gd name="T13" fmla="*/ 2842 h 3841"/>
                        <a:gd name="T14" fmla="*/ 1150 w 1152"/>
                        <a:gd name="T15" fmla="*/ 3840 h 3841"/>
                        <a:gd name="T16" fmla="*/ 1150 w 1152"/>
                        <a:gd name="T17" fmla="*/ 3840 h 38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152" h="3841">
                          <a:moveTo>
                            <a:pt x="1150" y="3840"/>
                          </a:moveTo>
                          <a:cubicBezTo>
                            <a:pt x="1151" y="3797"/>
                            <a:pt x="1075" y="2911"/>
                            <a:pt x="985" y="2474"/>
                          </a:cubicBezTo>
                          <a:cubicBezTo>
                            <a:pt x="893" y="2034"/>
                            <a:pt x="760" y="1616"/>
                            <a:pt x="606" y="1202"/>
                          </a:cubicBezTo>
                          <a:cubicBezTo>
                            <a:pt x="452" y="789"/>
                            <a:pt x="165" y="180"/>
                            <a:pt x="62" y="0"/>
                          </a:cubicBezTo>
                          <a:lnTo>
                            <a:pt x="0" y="82"/>
                          </a:lnTo>
                          <a:cubicBezTo>
                            <a:pt x="75" y="293"/>
                            <a:pt x="372" y="823"/>
                            <a:pt x="538" y="1284"/>
                          </a:cubicBezTo>
                          <a:cubicBezTo>
                            <a:pt x="819" y="2013"/>
                            <a:pt x="885" y="2326"/>
                            <a:pt x="986" y="2842"/>
                          </a:cubicBezTo>
                          <a:cubicBezTo>
                            <a:pt x="1088" y="3268"/>
                            <a:pt x="1114" y="3633"/>
                            <a:pt x="1150" y="3840"/>
                          </a:cubicBezTo>
                          <a:lnTo>
                            <a:pt x="1150" y="384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347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Freeform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7" y="243"/>
                      <a:ext cx="351" cy="320"/>
                    </a:xfrm>
                    <a:custGeom>
                      <a:avLst/>
                      <a:gdLst>
                        <a:gd name="T0" fmla="*/ 1552 w 1553"/>
                        <a:gd name="T1" fmla="*/ 1354 h 1416"/>
                        <a:gd name="T2" fmla="*/ 1287 w 1553"/>
                        <a:gd name="T3" fmla="*/ 899 h 1416"/>
                        <a:gd name="T4" fmla="*/ 826 w 1553"/>
                        <a:gd name="T5" fmla="*/ 324 h 1416"/>
                        <a:gd name="T6" fmla="*/ 388 w 1553"/>
                        <a:gd name="T7" fmla="*/ 43 h 1416"/>
                        <a:gd name="T8" fmla="*/ 146 w 1553"/>
                        <a:gd name="T9" fmla="*/ 39 h 1416"/>
                        <a:gd name="T10" fmla="*/ 9 w 1553"/>
                        <a:gd name="T11" fmla="*/ 259 h 1416"/>
                        <a:gd name="T12" fmla="*/ 203 w 1553"/>
                        <a:gd name="T13" fmla="*/ 234 h 1416"/>
                        <a:gd name="T14" fmla="*/ 473 w 1553"/>
                        <a:gd name="T15" fmla="*/ 294 h 1416"/>
                        <a:gd name="T16" fmla="*/ 756 w 1553"/>
                        <a:gd name="T17" fmla="*/ 452 h 1416"/>
                        <a:gd name="T18" fmla="*/ 1147 w 1553"/>
                        <a:gd name="T19" fmla="*/ 879 h 1416"/>
                        <a:gd name="T20" fmla="*/ 1488 w 1553"/>
                        <a:gd name="T21" fmla="*/ 1415 h 1416"/>
                        <a:gd name="T22" fmla="*/ 1552 w 1553"/>
                        <a:gd name="T23" fmla="*/ 1354 h 1416"/>
                        <a:gd name="T24" fmla="*/ 1552 w 1553"/>
                        <a:gd name="T25" fmla="*/ 1354 h 14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553" h="1416">
                          <a:moveTo>
                            <a:pt x="1552" y="1354"/>
                          </a:moveTo>
                          <a:cubicBezTo>
                            <a:pt x="1521" y="1266"/>
                            <a:pt x="1401" y="1072"/>
                            <a:pt x="1287" y="899"/>
                          </a:cubicBezTo>
                          <a:cubicBezTo>
                            <a:pt x="1164" y="726"/>
                            <a:pt x="977" y="464"/>
                            <a:pt x="826" y="324"/>
                          </a:cubicBezTo>
                          <a:cubicBezTo>
                            <a:pt x="677" y="179"/>
                            <a:pt x="501" y="90"/>
                            <a:pt x="388" y="43"/>
                          </a:cubicBezTo>
                          <a:cubicBezTo>
                            <a:pt x="274" y="0"/>
                            <a:pt x="209" y="9"/>
                            <a:pt x="146" y="39"/>
                          </a:cubicBezTo>
                          <a:cubicBezTo>
                            <a:pt x="82" y="75"/>
                            <a:pt x="0" y="227"/>
                            <a:pt x="9" y="259"/>
                          </a:cubicBezTo>
                          <a:cubicBezTo>
                            <a:pt x="19" y="292"/>
                            <a:pt x="125" y="227"/>
                            <a:pt x="203" y="234"/>
                          </a:cubicBezTo>
                          <a:cubicBezTo>
                            <a:pt x="281" y="240"/>
                            <a:pt x="379" y="257"/>
                            <a:pt x="473" y="294"/>
                          </a:cubicBezTo>
                          <a:cubicBezTo>
                            <a:pt x="564" y="330"/>
                            <a:pt x="643" y="354"/>
                            <a:pt x="756" y="452"/>
                          </a:cubicBezTo>
                          <a:cubicBezTo>
                            <a:pt x="869" y="550"/>
                            <a:pt x="1023" y="718"/>
                            <a:pt x="1147" y="879"/>
                          </a:cubicBezTo>
                          <a:cubicBezTo>
                            <a:pt x="1272" y="1041"/>
                            <a:pt x="1420" y="1337"/>
                            <a:pt x="1488" y="1415"/>
                          </a:cubicBezTo>
                          <a:lnTo>
                            <a:pt x="1552" y="1354"/>
                          </a:lnTo>
                          <a:lnTo>
                            <a:pt x="1552" y="1354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347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7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74" y="187"/>
                    <a:ext cx="486" cy="1185"/>
                    <a:chOff x="2874" y="187"/>
                    <a:chExt cx="486" cy="1185"/>
                  </a:xfrm>
                </p:grpSpPr>
                <p:sp>
                  <p:nvSpPr>
                    <p:cNvPr id="3138" name="Freeform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03" y="525"/>
                      <a:ext cx="162" cy="847"/>
                    </a:xfrm>
                    <a:custGeom>
                      <a:avLst/>
                      <a:gdLst>
                        <a:gd name="T0" fmla="*/ 654 w 719"/>
                        <a:gd name="T1" fmla="*/ 3738 h 3739"/>
                        <a:gd name="T2" fmla="*/ 688 w 719"/>
                        <a:gd name="T3" fmla="*/ 2457 h 3739"/>
                        <a:gd name="T4" fmla="*/ 479 w 719"/>
                        <a:gd name="T5" fmla="*/ 1217 h 3739"/>
                        <a:gd name="T6" fmla="*/ 83 w 719"/>
                        <a:gd name="T7" fmla="*/ 0 h 3739"/>
                        <a:gd name="T8" fmla="*/ 0 w 719"/>
                        <a:gd name="T9" fmla="*/ 63 h 3739"/>
                        <a:gd name="T10" fmla="*/ 392 w 719"/>
                        <a:gd name="T11" fmla="*/ 1275 h 3739"/>
                        <a:gd name="T12" fmla="*/ 632 w 719"/>
                        <a:gd name="T13" fmla="*/ 2794 h 3739"/>
                        <a:gd name="T14" fmla="*/ 654 w 719"/>
                        <a:gd name="T15" fmla="*/ 3738 h 3739"/>
                        <a:gd name="T16" fmla="*/ 654 w 719"/>
                        <a:gd name="T17" fmla="*/ 3738 h 37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19" h="3739">
                          <a:moveTo>
                            <a:pt x="654" y="3738"/>
                          </a:moveTo>
                          <a:cubicBezTo>
                            <a:pt x="664" y="3698"/>
                            <a:pt x="718" y="2879"/>
                            <a:pt x="688" y="2457"/>
                          </a:cubicBezTo>
                          <a:cubicBezTo>
                            <a:pt x="664" y="2038"/>
                            <a:pt x="583" y="1628"/>
                            <a:pt x="479" y="1217"/>
                          </a:cubicBezTo>
                          <a:cubicBezTo>
                            <a:pt x="377" y="808"/>
                            <a:pt x="163" y="189"/>
                            <a:pt x="83" y="0"/>
                          </a:cubicBezTo>
                          <a:lnTo>
                            <a:pt x="0" y="63"/>
                          </a:lnTo>
                          <a:cubicBezTo>
                            <a:pt x="47" y="273"/>
                            <a:pt x="287" y="820"/>
                            <a:pt x="392" y="1275"/>
                          </a:cubicBezTo>
                          <a:cubicBezTo>
                            <a:pt x="586" y="2002"/>
                            <a:pt x="607" y="2302"/>
                            <a:pt x="632" y="2794"/>
                          </a:cubicBezTo>
                          <a:cubicBezTo>
                            <a:pt x="679" y="3201"/>
                            <a:pt x="649" y="3542"/>
                            <a:pt x="654" y="3738"/>
                          </a:cubicBezTo>
                          <a:lnTo>
                            <a:pt x="654" y="3738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412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Freeform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3" y="185"/>
                      <a:ext cx="344" cy="355"/>
                    </a:xfrm>
                    <a:custGeom>
                      <a:avLst/>
                      <a:gdLst>
                        <a:gd name="T0" fmla="*/ 1520 w 1521"/>
                        <a:gd name="T1" fmla="*/ 1527 h 1570"/>
                        <a:gd name="T2" fmla="*/ 1297 w 1521"/>
                        <a:gd name="T3" fmla="*/ 1055 h 1570"/>
                        <a:gd name="T4" fmla="*/ 887 w 1521"/>
                        <a:gd name="T5" fmla="*/ 425 h 1570"/>
                        <a:gd name="T6" fmla="*/ 454 w 1521"/>
                        <a:gd name="T7" fmla="*/ 72 h 1570"/>
                        <a:gd name="T8" fmla="*/ 191 w 1521"/>
                        <a:gd name="T9" fmla="*/ 16 h 1570"/>
                        <a:gd name="T10" fmla="*/ 4 w 1521"/>
                        <a:gd name="T11" fmla="*/ 182 h 1570"/>
                        <a:gd name="T12" fmla="*/ 222 w 1521"/>
                        <a:gd name="T13" fmla="*/ 203 h 1570"/>
                        <a:gd name="T14" fmla="*/ 507 w 1521"/>
                        <a:gd name="T15" fmla="*/ 318 h 1570"/>
                        <a:gd name="T16" fmla="*/ 788 w 1521"/>
                        <a:gd name="T17" fmla="*/ 528 h 1570"/>
                        <a:gd name="T18" fmla="*/ 1146 w 1521"/>
                        <a:gd name="T19" fmla="*/ 1007 h 1570"/>
                        <a:gd name="T20" fmla="*/ 1439 w 1521"/>
                        <a:gd name="T21" fmla="*/ 1569 h 1570"/>
                        <a:gd name="T22" fmla="*/ 1520 w 1521"/>
                        <a:gd name="T23" fmla="*/ 1527 h 1570"/>
                        <a:gd name="T24" fmla="*/ 1520 w 1521"/>
                        <a:gd name="T25" fmla="*/ 1527 h 15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521" h="1570">
                          <a:moveTo>
                            <a:pt x="1520" y="1527"/>
                          </a:moveTo>
                          <a:cubicBezTo>
                            <a:pt x="1501" y="1443"/>
                            <a:pt x="1400" y="1241"/>
                            <a:pt x="1297" y="1055"/>
                          </a:cubicBezTo>
                          <a:cubicBezTo>
                            <a:pt x="1190" y="869"/>
                            <a:pt x="1028" y="590"/>
                            <a:pt x="887" y="425"/>
                          </a:cubicBezTo>
                          <a:cubicBezTo>
                            <a:pt x="744" y="261"/>
                            <a:pt x="567" y="140"/>
                            <a:pt x="454" y="72"/>
                          </a:cubicBezTo>
                          <a:cubicBezTo>
                            <a:pt x="339" y="7"/>
                            <a:pt x="267" y="0"/>
                            <a:pt x="191" y="16"/>
                          </a:cubicBezTo>
                          <a:cubicBezTo>
                            <a:pt x="115" y="33"/>
                            <a:pt x="0" y="149"/>
                            <a:pt x="4" y="182"/>
                          </a:cubicBezTo>
                          <a:cubicBezTo>
                            <a:pt x="9" y="213"/>
                            <a:pt x="137" y="180"/>
                            <a:pt x="222" y="203"/>
                          </a:cubicBezTo>
                          <a:cubicBezTo>
                            <a:pt x="307" y="227"/>
                            <a:pt x="411" y="264"/>
                            <a:pt x="507" y="318"/>
                          </a:cubicBezTo>
                          <a:cubicBezTo>
                            <a:pt x="598" y="373"/>
                            <a:pt x="681" y="412"/>
                            <a:pt x="788" y="528"/>
                          </a:cubicBezTo>
                          <a:cubicBezTo>
                            <a:pt x="896" y="644"/>
                            <a:pt x="1038" y="830"/>
                            <a:pt x="1146" y="1007"/>
                          </a:cubicBezTo>
                          <a:cubicBezTo>
                            <a:pt x="1257" y="1181"/>
                            <a:pt x="1380" y="1484"/>
                            <a:pt x="1439" y="1569"/>
                          </a:cubicBezTo>
                          <a:lnTo>
                            <a:pt x="1520" y="1527"/>
                          </a:lnTo>
                          <a:lnTo>
                            <a:pt x="1520" y="1527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412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563" y="687"/>
                    <a:ext cx="1426" cy="433"/>
                    <a:chOff x="3563" y="687"/>
                    <a:chExt cx="1426" cy="433"/>
                  </a:xfrm>
                </p:grpSpPr>
                <p:sp>
                  <p:nvSpPr>
                    <p:cNvPr id="3141" name="Freeform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" y="737"/>
                      <a:ext cx="858" cy="383"/>
                    </a:xfrm>
                    <a:custGeom>
                      <a:avLst/>
                      <a:gdLst>
                        <a:gd name="T0" fmla="*/ 0 w 3788"/>
                        <a:gd name="T1" fmla="*/ 1692 h 1693"/>
                        <a:gd name="T2" fmla="*/ 1085 w 3788"/>
                        <a:gd name="T3" fmla="*/ 966 h 1693"/>
                        <a:gd name="T4" fmla="*/ 2351 w 3788"/>
                        <a:gd name="T5" fmla="*/ 421 h 1693"/>
                        <a:gd name="T6" fmla="*/ 3766 w 3788"/>
                        <a:gd name="T7" fmla="*/ 0 h 1693"/>
                        <a:gd name="T8" fmla="*/ 3787 w 3788"/>
                        <a:gd name="T9" fmla="*/ 83 h 1693"/>
                        <a:gd name="T10" fmla="*/ 2378 w 3788"/>
                        <a:gd name="T11" fmla="*/ 509 h 1693"/>
                        <a:gd name="T12" fmla="*/ 844 w 3788"/>
                        <a:gd name="T13" fmla="*/ 1185 h 1693"/>
                        <a:gd name="T14" fmla="*/ 0 w 3788"/>
                        <a:gd name="T15" fmla="*/ 1692 h 1693"/>
                        <a:gd name="T16" fmla="*/ 0 w 3788"/>
                        <a:gd name="T17" fmla="*/ 1692 h 169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788" h="1693">
                          <a:moveTo>
                            <a:pt x="0" y="1692"/>
                          </a:moveTo>
                          <a:cubicBezTo>
                            <a:pt x="26" y="1665"/>
                            <a:pt x="691" y="1178"/>
                            <a:pt x="1085" y="966"/>
                          </a:cubicBezTo>
                          <a:cubicBezTo>
                            <a:pt x="1477" y="753"/>
                            <a:pt x="1902" y="583"/>
                            <a:pt x="2351" y="421"/>
                          </a:cubicBezTo>
                          <a:cubicBezTo>
                            <a:pt x="2800" y="257"/>
                            <a:pt x="3526" y="55"/>
                            <a:pt x="3766" y="0"/>
                          </a:cubicBezTo>
                          <a:lnTo>
                            <a:pt x="3787" y="83"/>
                          </a:lnTo>
                          <a:cubicBezTo>
                            <a:pt x="3555" y="169"/>
                            <a:pt x="2870" y="323"/>
                            <a:pt x="2378" y="509"/>
                          </a:cubicBezTo>
                          <a:cubicBezTo>
                            <a:pt x="1574" y="780"/>
                            <a:pt x="1296" y="931"/>
                            <a:pt x="844" y="1185"/>
                          </a:cubicBezTo>
                          <a:cubicBezTo>
                            <a:pt x="441" y="1384"/>
                            <a:pt x="170" y="1585"/>
                            <a:pt x="0" y="1692"/>
                          </a:cubicBezTo>
                          <a:lnTo>
                            <a:pt x="0" y="1692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32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Freeform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9" y="686"/>
                      <a:ext cx="573" cy="92"/>
                    </a:xfrm>
                    <a:custGeom>
                      <a:avLst/>
                      <a:gdLst>
                        <a:gd name="T0" fmla="*/ 0 w 2532"/>
                        <a:gd name="T1" fmla="*/ 218 h 411"/>
                        <a:gd name="T2" fmla="*/ 614 w 2532"/>
                        <a:gd name="T3" fmla="*/ 96 h 411"/>
                        <a:gd name="T4" fmla="*/ 1516 w 2532"/>
                        <a:gd name="T5" fmla="*/ 4 h 411"/>
                        <a:gd name="T6" fmla="*/ 2205 w 2532"/>
                        <a:gd name="T7" fmla="*/ 72 h 411"/>
                        <a:gd name="T8" fmla="*/ 2479 w 2532"/>
                        <a:gd name="T9" fmla="*/ 197 h 411"/>
                        <a:gd name="T10" fmla="*/ 2498 w 2532"/>
                        <a:gd name="T11" fmla="*/ 395 h 411"/>
                        <a:gd name="T12" fmla="*/ 2291 w 2532"/>
                        <a:gd name="T13" fmla="*/ 279 h 411"/>
                        <a:gd name="T14" fmla="*/ 1944 w 2532"/>
                        <a:gd name="T15" fmla="*/ 172 h 411"/>
                        <a:gd name="T16" fmla="*/ 1511 w 2532"/>
                        <a:gd name="T17" fmla="*/ 114 h 411"/>
                        <a:gd name="T18" fmla="*/ 782 w 2532"/>
                        <a:gd name="T19" fmla="*/ 156 h 411"/>
                        <a:gd name="T20" fmla="*/ 33 w 2532"/>
                        <a:gd name="T21" fmla="*/ 287 h 411"/>
                        <a:gd name="T22" fmla="*/ 0 w 2532"/>
                        <a:gd name="T23" fmla="*/ 218 h 411"/>
                        <a:gd name="T24" fmla="*/ 0 w 2532"/>
                        <a:gd name="T25" fmla="*/ 218 h 4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532" h="411">
                          <a:moveTo>
                            <a:pt x="0" y="218"/>
                          </a:moveTo>
                          <a:cubicBezTo>
                            <a:pt x="89" y="182"/>
                            <a:pt x="358" y="131"/>
                            <a:pt x="614" y="96"/>
                          </a:cubicBezTo>
                          <a:cubicBezTo>
                            <a:pt x="865" y="59"/>
                            <a:pt x="1249" y="4"/>
                            <a:pt x="1516" y="4"/>
                          </a:cubicBezTo>
                          <a:cubicBezTo>
                            <a:pt x="1780" y="0"/>
                            <a:pt x="2043" y="38"/>
                            <a:pt x="2205" y="72"/>
                          </a:cubicBezTo>
                          <a:cubicBezTo>
                            <a:pt x="2365" y="104"/>
                            <a:pt x="2431" y="141"/>
                            <a:pt x="2479" y="197"/>
                          </a:cubicBezTo>
                          <a:cubicBezTo>
                            <a:pt x="2528" y="251"/>
                            <a:pt x="2531" y="384"/>
                            <a:pt x="2498" y="395"/>
                          </a:cubicBezTo>
                          <a:cubicBezTo>
                            <a:pt x="2465" y="410"/>
                            <a:pt x="2380" y="314"/>
                            <a:pt x="2291" y="279"/>
                          </a:cubicBezTo>
                          <a:cubicBezTo>
                            <a:pt x="2199" y="242"/>
                            <a:pt x="2074" y="200"/>
                            <a:pt x="1944" y="172"/>
                          </a:cubicBezTo>
                          <a:cubicBezTo>
                            <a:pt x="1814" y="144"/>
                            <a:pt x="1704" y="114"/>
                            <a:pt x="1511" y="114"/>
                          </a:cubicBezTo>
                          <a:cubicBezTo>
                            <a:pt x="1317" y="112"/>
                            <a:pt x="1031" y="128"/>
                            <a:pt x="782" y="156"/>
                          </a:cubicBezTo>
                          <a:cubicBezTo>
                            <a:pt x="537" y="186"/>
                            <a:pt x="159" y="277"/>
                            <a:pt x="33" y="287"/>
                          </a:cubicBezTo>
                          <a:lnTo>
                            <a:pt x="0" y="218"/>
                          </a:lnTo>
                          <a:lnTo>
                            <a:pt x="0" y="218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32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3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3455" y="511"/>
                    <a:ext cx="1377" cy="550"/>
                    <a:chOff x="3455" y="511"/>
                    <a:chExt cx="1377" cy="550"/>
                  </a:xfrm>
                </p:grpSpPr>
                <p:sp>
                  <p:nvSpPr>
                    <p:cNvPr id="3144" name="Freeform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5" y="603"/>
                      <a:ext cx="790" cy="458"/>
                    </a:xfrm>
                    <a:custGeom>
                      <a:avLst/>
                      <a:gdLst>
                        <a:gd name="T0" fmla="*/ 0 w 3488"/>
                        <a:gd name="T1" fmla="*/ 2023 h 2024"/>
                        <a:gd name="T2" fmla="*/ 934 w 3488"/>
                        <a:gd name="T3" fmla="*/ 1222 h 2024"/>
                        <a:gd name="T4" fmla="*/ 2093 w 3488"/>
                        <a:gd name="T5" fmla="*/ 555 h 2024"/>
                        <a:gd name="T6" fmla="*/ 3444 w 3488"/>
                        <a:gd name="T7" fmla="*/ 0 h 2024"/>
                        <a:gd name="T8" fmla="*/ 3487 w 3488"/>
                        <a:gd name="T9" fmla="*/ 71 h 2024"/>
                        <a:gd name="T10" fmla="*/ 2142 w 3488"/>
                        <a:gd name="T11" fmla="*/ 630 h 2024"/>
                        <a:gd name="T12" fmla="*/ 741 w 3488"/>
                        <a:gd name="T13" fmla="*/ 1453 h 2024"/>
                        <a:gd name="T14" fmla="*/ 0 w 3488"/>
                        <a:gd name="T15" fmla="*/ 2023 h 2024"/>
                        <a:gd name="T16" fmla="*/ 0 w 3488"/>
                        <a:gd name="T17" fmla="*/ 2023 h 20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488" h="2024">
                          <a:moveTo>
                            <a:pt x="0" y="2023"/>
                          </a:moveTo>
                          <a:cubicBezTo>
                            <a:pt x="19" y="1995"/>
                            <a:pt x="583" y="1465"/>
                            <a:pt x="934" y="1222"/>
                          </a:cubicBezTo>
                          <a:cubicBezTo>
                            <a:pt x="1284" y="977"/>
                            <a:pt x="1672" y="758"/>
                            <a:pt x="2093" y="555"/>
                          </a:cubicBezTo>
                          <a:cubicBezTo>
                            <a:pt x="2513" y="351"/>
                            <a:pt x="3213" y="71"/>
                            <a:pt x="3444" y="0"/>
                          </a:cubicBezTo>
                          <a:lnTo>
                            <a:pt x="3487" y="71"/>
                          </a:lnTo>
                          <a:cubicBezTo>
                            <a:pt x="3270" y="177"/>
                            <a:pt x="2600" y="403"/>
                            <a:pt x="2142" y="630"/>
                          </a:cubicBezTo>
                          <a:cubicBezTo>
                            <a:pt x="1393" y="990"/>
                            <a:pt x="1142" y="1165"/>
                            <a:pt x="741" y="1453"/>
                          </a:cubicBezTo>
                          <a:cubicBezTo>
                            <a:pt x="376" y="1684"/>
                            <a:pt x="149" y="1905"/>
                            <a:pt x="0" y="2023"/>
                          </a:cubicBezTo>
                          <a:lnTo>
                            <a:pt x="0" y="2023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9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Freeform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8" y="509"/>
                      <a:ext cx="599" cy="105"/>
                    </a:xfrm>
                    <a:custGeom>
                      <a:avLst/>
                      <a:gdLst>
                        <a:gd name="T0" fmla="*/ 0 w 2646"/>
                        <a:gd name="T1" fmla="*/ 412 h 467"/>
                        <a:gd name="T2" fmla="*/ 599 w 2646"/>
                        <a:gd name="T3" fmla="*/ 223 h 467"/>
                        <a:gd name="T4" fmla="*/ 1502 w 2646"/>
                        <a:gd name="T5" fmla="*/ 29 h 467"/>
                        <a:gd name="T6" fmla="*/ 2229 w 2646"/>
                        <a:gd name="T7" fmla="*/ 16 h 467"/>
                        <a:gd name="T8" fmla="*/ 2544 w 2646"/>
                        <a:gd name="T9" fmla="*/ 100 h 467"/>
                        <a:gd name="T10" fmla="*/ 2615 w 2646"/>
                        <a:gd name="T11" fmla="*/ 287 h 467"/>
                        <a:gd name="T12" fmla="*/ 2372 w 2646"/>
                        <a:gd name="T13" fmla="*/ 199 h 467"/>
                        <a:gd name="T14" fmla="*/ 1986 w 2646"/>
                        <a:gd name="T15" fmla="*/ 140 h 467"/>
                        <a:gd name="T16" fmla="*/ 1526 w 2646"/>
                        <a:gd name="T17" fmla="*/ 138 h 467"/>
                        <a:gd name="T18" fmla="*/ 792 w 2646"/>
                        <a:gd name="T19" fmla="*/ 262 h 467"/>
                        <a:gd name="T20" fmla="*/ 48 w 2646"/>
                        <a:gd name="T21" fmla="*/ 466 h 467"/>
                        <a:gd name="T22" fmla="*/ 0 w 2646"/>
                        <a:gd name="T23" fmla="*/ 412 h 467"/>
                        <a:gd name="T24" fmla="*/ 0 w 2646"/>
                        <a:gd name="T25" fmla="*/ 412 h 4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646" h="467">
                          <a:moveTo>
                            <a:pt x="0" y="412"/>
                          </a:moveTo>
                          <a:cubicBezTo>
                            <a:pt x="83" y="367"/>
                            <a:pt x="347" y="288"/>
                            <a:pt x="599" y="223"/>
                          </a:cubicBezTo>
                          <a:cubicBezTo>
                            <a:pt x="853" y="160"/>
                            <a:pt x="1230" y="64"/>
                            <a:pt x="1502" y="29"/>
                          </a:cubicBezTo>
                          <a:cubicBezTo>
                            <a:pt x="1774" y="0"/>
                            <a:pt x="2054" y="9"/>
                            <a:pt x="2229" y="16"/>
                          </a:cubicBezTo>
                          <a:cubicBezTo>
                            <a:pt x="2402" y="28"/>
                            <a:pt x="2482" y="56"/>
                            <a:pt x="2544" y="100"/>
                          </a:cubicBezTo>
                          <a:cubicBezTo>
                            <a:pt x="2608" y="145"/>
                            <a:pt x="2645" y="270"/>
                            <a:pt x="2615" y="287"/>
                          </a:cubicBezTo>
                          <a:cubicBezTo>
                            <a:pt x="2586" y="304"/>
                            <a:pt x="2474" y="223"/>
                            <a:pt x="2372" y="199"/>
                          </a:cubicBezTo>
                          <a:cubicBezTo>
                            <a:pt x="2267" y="176"/>
                            <a:pt x="2128" y="150"/>
                            <a:pt x="1986" y="140"/>
                          </a:cubicBezTo>
                          <a:cubicBezTo>
                            <a:pt x="1846" y="131"/>
                            <a:pt x="1726" y="115"/>
                            <a:pt x="1526" y="138"/>
                          </a:cubicBezTo>
                          <a:cubicBezTo>
                            <a:pt x="1326" y="156"/>
                            <a:pt x="1040" y="206"/>
                            <a:pt x="792" y="262"/>
                          </a:cubicBezTo>
                          <a:cubicBezTo>
                            <a:pt x="544" y="318"/>
                            <a:pt x="181" y="441"/>
                            <a:pt x="48" y="466"/>
                          </a:cubicBezTo>
                          <a:lnTo>
                            <a:pt x="0" y="412"/>
                          </a:lnTo>
                          <a:lnTo>
                            <a:pt x="0" y="412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92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46" name="Freeform 7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581"/>
                    <a:ext cx="110" cy="794"/>
                  </a:xfrm>
                  <a:custGeom>
                    <a:avLst/>
                    <a:gdLst>
                      <a:gd name="T0" fmla="*/ 422 w 490"/>
                      <a:gd name="T1" fmla="*/ 3505 h 3506"/>
                      <a:gd name="T2" fmla="*/ 476 w 490"/>
                      <a:gd name="T3" fmla="*/ 2355 h 3506"/>
                      <a:gd name="T4" fmla="*/ 345 w 490"/>
                      <a:gd name="T5" fmla="*/ 1187 h 3506"/>
                      <a:gd name="T6" fmla="*/ 64 w 490"/>
                      <a:gd name="T7" fmla="*/ 0 h 3506"/>
                      <a:gd name="T8" fmla="*/ 0 w 490"/>
                      <a:gd name="T9" fmla="*/ 38 h 3506"/>
                      <a:gd name="T10" fmla="*/ 275 w 490"/>
                      <a:gd name="T11" fmla="*/ 1221 h 3506"/>
                      <a:gd name="T12" fmla="*/ 426 w 490"/>
                      <a:gd name="T13" fmla="*/ 2647 h 3506"/>
                      <a:gd name="T14" fmla="*/ 422 w 490"/>
                      <a:gd name="T15" fmla="*/ 3505 h 3506"/>
                      <a:gd name="T16" fmla="*/ 422 w 490"/>
                      <a:gd name="T17" fmla="*/ 3505 h 35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90" h="3506">
                        <a:moveTo>
                          <a:pt x="422" y="3505"/>
                        </a:moveTo>
                        <a:cubicBezTo>
                          <a:pt x="430" y="3472"/>
                          <a:pt x="489" y="2742"/>
                          <a:pt x="476" y="2355"/>
                        </a:cubicBezTo>
                        <a:cubicBezTo>
                          <a:pt x="464" y="1969"/>
                          <a:pt x="413" y="1582"/>
                          <a:pt x="345" y="1187"/>
                        </a:cubicBezTo>
                        <a:cubicBezTo>
                          <a:pt x="275" y="793"/>
                          <a:pt x="123" y="184"/>
                          <a:pt x="64" y="0"/>
                        </a:cubicBezTo>
                        <a:lnTo>
                          <a:pt x="0" y="38"/>
                        </a:lnTo>
                        <a:cubicBezTo>
                          <a:pt x="30" y="234"/>
                          <a:pt x="204" y="786"/>
                          <a:pt x="275" y="1221"/>
                        </a:cubicBezTo>
                        <a:cubicBezTo>
                          <a:pt x="407" y="1919"/>
                          <a:pt x="418" y="2194"/>
                          <a:pt x="426" y="2647"/>
                        </a:cubicBezTo>
                        <a:cubicBezTo>
                          <a:pt x="454" y="3028"/>
                          <a:pt x="423" y="3327"/>
                          <a:pt x="422" y="3505"/>
                        </a:cubicBezTo>
                        <a:lnTo>
                          <a:pt x="422" y="350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45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75"/>
                  <p:cNvSpPr>
                    <a:spLocks noChangeArrowheads="1"/>
                  </p:cNvSpPr>
                  <p:nvPr/>
                </p:nvSpPr>
                <p:spPr bwMode="auto">
                  <a:xfrm>
                    <a:off x="3103" y="234"/>
                    <a:ext cx="261" cy="379"/>
                  </a:xfrm>
                  <a:custGeom>
                    <a:avLst/>
                    <a:gdLst>
                      <a:gd name="T0" fmla="*/ 1156 w 1157"/>
                      <a:gd name="T1" fmla="*/ 1654 h 1676"/>
                      <a:gd name="T2" fmla="*/ 995 w 1157"/>
                      <a:gd name="T3" fmla="*/ 1178 h 1676"/>
                      <a:gd name="T4" fmla="*/ 691 w 1157"/>
                      <a:gd name="T5" fmla="*/ 521 h 1676"/>
                      <a:gd name="T6" fmla="*/ 355 w 1157"/>
                      <a:gd name="T7" fmla="*/ 104 h 1676"/>
                      <a:gd name="T8" fmla="*/ 152 w 1157"/>
                      <a:gd name="T9" fmla="*/ 0 h 1676"/>
                      <a:gd name="T10" fmla="*/ 2 w 1157"/>
                      <a:gd name="T11" fmla="*/ 106 h 1676"/>
                      <a:gd name="T12" fmla="*/ 172 w 1157"/>
                      <a:gd name="T13" fmla="*/ 174 h 1676"/>
                      <a:gd name="T14" fmla="*/ 389 w 1157"/>
                      <a:gd name="T15" fmla="*/ 339 h 1676"/>
                      <a:gd name="T16" fmla="*/ 610 w 1157"/>
                      <a:gd name="T17" fmla="*/ 592 h 1676"/>
                      <a:gd name="T18" fmla="*/ 878 w 1157"/>
                      <a:gd name="T19" fmla="*/ 1102 h 1676"/>
                      <a:gd name="T20" fmla="*/ 1092 w 1157"/>
                      <a:gd name="T21" fmla="*/ 1675 h 1676"/>
                      <a:gd name="T22" fmla="*/ 1156 w 1157"/>
                      <a:gd name="T23" fmla="*/ 1654 h 1676"/>
                      <a:gd name="T24" fmla="*/ 1156 w 1157"/>
                      <a:gd name="T25" fmla="*/ 1654 h 16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157" h="1676">
                        <a:moveTo>
                          <a:pt x="1156" y="1654"/>
                        </a:moveTo>
                        <a:cubicBezTo>
                          <a:pt x="1143" y="1573"/>
                          <a:pt x="1071" y="1368"/>
                          <a:pt x="995" y="1178"/>
                        </a:cubicBezTo>
                        <a:cubicBezTo>
                          <a:pt x="915" y="989"/>
                          <a:pt x="795" y="697"/>
                          <a:pt x="691" y="521"/>
                        </a:cubicBezTo>
                        <a:cubicBezTo>
                          <a:pt x="583" y="341"/>
                          <a:pt x="445" y="191"/>
                          <a:pt x="355" y="104"/>
                        </a:cubicBezTo>
                        <a:cubicBezTo>
                          <a:pt x="268" y="21"/>
                          <a:pt x="212" y="0"/>
                          <a:pt x="152" y="0"/>
                        </a:cubicBezTo>
                        <a:cubicBezTo>
                          <a:pt x="92" y="0"/>
                          <a:pt x="0" y="77"/>
                          <a:pt x="2" y="106"/>
                        </a:cubicBezTo>
                        <a:cubicBezTo>
                          <a:pt x="4" y="136"/>
                          <a:pt x="107" y="134"/>
                          <a:pt x="172" y="174"/>
                        </a:cubicBezTo>
                        <a:cubicBezTo>
                          <a:pt x="237" y="212"/>
                          <a:pt x="318" y="269"/>
                          <a:pt x="389" y="339"/>
                        </a:cubicBezTo>
                        <a:cubicBezTo>
                          <a:pt x="464" y="409"/>
                          <a:pt x="529" y="465"/>
                          <a:pt x="610" y="592"/>
                        </a:cubicBezTo>
                        <a:cubicBezTo>
                          <a:pt x="691" y="718"/>
                          <a:pt x="797" y="920"/>
                          <a:pt x="878" y="1102"/>
                        </a:cubicBezTo>
                        <a:cubicBezTo>
                          <a:pt x="961" y="1281"/>
                          <a:pt x="1049" y="1585"/>
                          <a:pt x="1092" y="1675"/>
                        </a:cubicBezTo>
                        <a:lnTo>
                          <a:pt x="1156" y="1654"/>
                        </a:lnTo>
                        <a:lnTo>
                          <a:pt x="1156" y="165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45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8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3546" y="197"/>
                    <a:ext cx="491" cy="1174"/>
                    <a:chOff x="3546" y="197"/>
                    <a:chExt cx="491" cy="1174"/>
                  </a:xfrm>
                </p:grpSpPr>
                <p:sp>
                  <p:nvSpPr>
                    <p:cNvPr id="3149" name="Freeform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46" y="534"/>
                      <a:ext cx="199" cy="837"/>
                    </a:xfrm>
                    <a:custGeom>
                      <a:avLst/>
                      <a:gdLst>
                        <a:gd name="T0" fmla="*/ 2 w 883"/>
                        <a:gd name="T1" fmla="*/ 3693 h 3694"/>
                        <a:gd name="T2" fmla="*/ 93 w 883"/>
                        <a:gd name="T3" fmla="*/ 2422 h 3694"/>
                        <a:gd name="T4" fmla="*/ 383 w 883"/>
                        <a:gd name="T5" fmla="*/ 1193 h 3694"/>
                        <a:gd name="T6" fmla="*/ 821 w 883"/>
                        <a:gd name="T7" fmla="*/ 0 h 3694"/>
                        <a:gd name="T8" fmla="*/ 882 w 883"/>
                        <a:gd name="T9" fmla="*/ 63 h 3694"/>
                        <a:gd name="T10" fmla="*/ 447 w 883"/>
                        <a:gd name="T11" fmla="*/ 1254 h 3694"/>
                        <a:gd name="T12" fmla="*/ 109 w 883"/>
                        <a:gd name="T13" fmla="*/ 2757 h 3694"/>
                        <a:gd name="T14" fmla="*/ 2 w 883"/>
                        <a:gd name="T15" fmla="*/ 3693 h 3694"/>
                        <a:gd name="T16" fmla="*/ 2 w 883"/>
                        <a:gd name="T17" fmla="*/ 3693 h 36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883" h="3694">
                          <a:moveTo>
                            <a:pt x="2" y="3693"/>
                          </a:moveTo>
                          <a:cubicBezTo>
                            <a:pt x="0" y="3655"/>
                            <a:pt x="29" y="2840"/>
                            <a:pt x="93" y="2422"/>
                          </a:cubicBezTo>
                          <a:cubicBezTo>
                            <a:pt x="158" y="2003"/>
                            <a:pt x="260" y="1600"/>
                            <a:pt x="383" y="1193"/>
                          </a:cubicBezTo>
                          <a:cubicBezTo>
                            <a:pt x="505" y="792"/>
                            <a:pt x="737" y="186"/>
                            <a:pt x="821" y="0"/>
                          </a:cubicBezTo>
                          <a:lnTo>
                            <a:pt x="882" y="63"/>
                          </a:lnTo>
                          <a:cubicBezTo>
                            <a:pt x="822" y="272"/>
                            <a:pt x="576" y="808"/>
                            <a:pt x="447" y="1254"/>
                          </a:cubicBezTo>
                          <a:cubicBezTo>
                            <a:pt x="224" y="1970"/>
                            <a:pt x="178" y="2267"/>
                            <a:pt x="109" y="2757"/>
                          </a:cubicBezTo>
                          <a:cubicBezTo>
                            <a:pt x="29" y="3161"/>
                            <a:pt x="22" y="3499"/>
                            <a:pt x="2" y="3693"/>
                          </a:cubicBezTo>
                          <a:lnTo>
                            <a:pt x="2" y="3693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385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" name="Freeform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5" y="195"/>
                      <a:ext cx="304" cy="345"/>
                    </a:xfrm>
                    <a:custGeom>
                      <a:avLst/>
                      <a:gdLst>
                        <a:gd name="T0" fmla="*/ 0 w 1345"/>
                        <a:gd name="T1" fmla="*/ 1482 h 1527"/>
                        <a:gd name="T2" fmla="*/ 224 w 1345"/>
                        <a:gd name="T3" fmla="*/ 1018 h 1527"/>
                        <a:gd name="T4" fmla="*/ 607 w 1345"/>
                        <a:gd name="T5" fmla="*/ 406 h 1527"/>
                        <a:gd name="T6" fmla="*/ 989 w 1345"/>
                        <a:gd name="T7" fmla="*/ 65 h 1527"/>
                        <a:gd name="T8" fmla="*/ 1206 w 1345"/>
                        <a:gd name="T9" fmla="*/ 21 h 1527"/>
                        <a:gd name="T10" fmla="*/ 1337 w 1345"/>
                        <a:gd name="T11" fmla="*/ 187 h 1527"/>
                        <a:gd name="T12" fmla="*/ 1162 w 1345"/>
                        <a:gd name="T13" fmla="*/ 202 h 1527"/>
                        <a:gd name="T14" fmla="*/ 923 w 1345"/>
                        <a:gd name="T15" fmla="*/ 310 h 1527"/>
                        <a:gd name="T16" fmla="*/ 673 w 1345"/>
                        <a:gd name="T17" fmla="*/ 508 h 1527"/>
                        <a:gd name="T18" fmla="*/ 343 w 1345"/>
                        <a:gd name="T19" fmla="*/ 972 h 1527"/>
                        <a:gd name="T20" fmla="*/ 54 w 1345"/>
                        <a:gd name="T21" fmla="*/ 1526 h 1527"/>
                        <a:gd name="T22" fmla="*/ 0 w 1345"/>
                        <a:gd name="T23" fmla="*/ 1482 h 1527"/>
                        <a:gd name="T24" fmla="*/ 0 w 1345"/>
                        <a:gd name="T25" fmla="*/ 1482 h 15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345" h="1527">
                          <a:moveTo>
                            <a:pt x="0" y="1482"/>
                          </a:moveTo>
                          <a:cubicBezTo>
                            <a:pt x="21" y="1399"/>
                            <a:pt x="120" y="1198"/>
                            <a:pt x="224" y="1018"/>
                          </a:cubicBezTo>
                          <a:cubicBezTo>
                            <a:pt x="321" y="838"/>
                            <a:pt x="477" y="564"/>
                            <a:pt x="607" y="406"/>
                          </a:cubicBezTo>
                          <a:cubicBezTo>
                            <a:pt x="734" y="246"/>
                            <a:pt x="888" y="131"/>
                            <a:pt x="989" y="65"/>
                          </a:cubicBezTo>
                          <a:cubicBezTo>
                            <a:pt x="1090" y="4"/>
                            <a:pt x="1148" y="0"/>
                            <a:pt x="1206" y="21"/>
                          </a:cubicBezTo>
                          <a:cubicBezTo>
                            <a:pt x="1261" y="36"/>
                            <a:pt x="1344" y="155"/>
                            <a:pt x="1337" y="187"/>
                          </a:cubicBezTo>
                          <a:cubicBezTo>
                            <a:pt x="1330" y="217"/>
                            <a:pt x="1230" y="180"/>
                            <a:pt x="1162" y="202"/>
                          </a:cubicBezTo>
                          <a:cubicBezTo>
                            <a:pt x="1092" y="223"/>
                            <a:pt x="1005" y="257"/>
                            <a:pt x="923" y="310"/>
                          </a:cubicBezTo>
                          <a:cubicBezTo>
                            <a:pt x="843" y="360"/>
                            <a:pt x="771" y="398"/>
                            <a:pt x="673" y="508"/>
                          </a:cubicBezTo>
                          <a:cubicBezTo>
                            <a:pt x="578" y="621"/>
                            <a:pt x="446" y="802"/>
                            <a:pt x="343" y="972"/>
                          </a:cubicBezTo>
                          <a:cubicBezTo>
                            <a:pt x="243" y="1142"/>
                            <a:pt x="113" y="1442"/>
                            <a:pt x="54" y="1526"/>
                          </a:cubicBezTo>
                          <a:lnTo>
                            <a:pt x="0" y="1482"/>
                          </a:lnTo>
                          <a:lnTo>
                            <a:pt x="0" y="1482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385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3650" y="292"/>
                    <a:ext cx="783" cy="1130"/>
                    <a:chOff x="3650" y="292"/>
                    <a:chExt cx="783" cy="1130"/>
                  </a:xfrm>
                </p:grpSpPr>
                <p:sp>
                  <p:nvSpPr>
                    <p:cNvPr id="3152" name="Freeform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0" y="513"/>
                      <a:ext cx="377" cy="909"/>
                    </a:xfrm>
                    <a:custGeom>
                      <a:avLst/>
                      <a:gdLst>
                        <a:gd name="T0" fmla="*/ 0 w 1667"/>
                        <a:gd name="T1" fmla="*/ 4012 h 4013"/>
                        <a:gd name="T2" fmla="*/ 317 w 1667"/>
                        <a:gd name="T3" fmla="*/ 2474 h 4013"/>
                        <a:gd name="T4" fmla="*/ 865 w 1667"/>
                        <a:gd name="T5" fmla="*/ 1156 h 4013"/>
                        <a:gd name="T6" fmla="*/ 1597 w 1667"/>
                        <a:gd name="T7" fmla="*/ 0 h 4013"/>
                        <a:gd name="T8" fmla="*/ 1666 w 1667"/>
                        <a:gd name="T9" fmla="*/ 128 h 4013"/>
                        <a:gd name="T10" fmla="*/ 936 w 1667"/>
                        <a:gd name="T11" fmla="*/ 1287 h 4013"/>
                        <a:gd name="T12" fmla="*/ 283 w 1667"/>
                        <a:gd name="T13" fmla="*/ 2912 h 4013"/>
                        <a:gd name="T14" fmla="*/ 0 w 1667"/>
                        <a:gd name="T15" fmla="*/ 4012 h 4013"/>
                        <a:gd name="T16" fmla="*/ 0 w 1667"/>
                        <a:gd name="T17" fmla="*/ 4012 h 40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667" h="4013">
                          <a:moveTo>
                            <a:pt x="0" y="4012"/>
                          </a:moveTo>
                          <a:cubicBezTo>
                            <a:pt x="2" y="3959"/>
                            <a:pt x="171" y="2951"/>
                            <a:pt x="317" y="2474"/>
                          </a:cubicBezTo>
                          <a:cubicBezTo>
                            <a:pt x="462" y="1995"/>
                            <a:pt x="651" y="1570"/>
                            <a:pt x="865" y="1156"/>
                          </a:cubicBezTo>
                          <a:cubicBezTo>
                            <a:pt x="1080" y="742"/>
                            <a:pt x="1468" y="165"/>
                            <a:pt x="1597" y="0"/>
                          </a:cubicBezTo>
                          <a:lnTo>
                            <a:pt x="1666" y="128"/>
                          </a:lnTo>
                          <a:cubicBezTo>
                            <a:pt x="1554" y="344"/>
                            <a:pt x="1165" y="821"/>
                            <a:pt x="936" y="1287"/>
                          </a:cubicBezTo>
                          <a:cubicBezTo>
                            <a:pt x="547" y="2007"/>
                            <a:pt x="444" y="2346"/>
                            <a:pt x="283" y="2912"/>
                          </a:cubicBezTo>
                          <a:cubicBezTo>
                            <a:pt x="120" y="3365"/>
                            <a:pt x="54" y="3783"/>
                            <a:pt x="0" y="4012"/>
                          </a:cubicBezTo>
                          <a:lnTo>
                            <a:pt x="0" y="4012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277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" name="Freeform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5" y="292"/>
                      <a:ext cx="422" cy="243"/>
                    </a:xfrm>
                    <a:custGeom>
                      <a:avLst/>
                      <a:gdLst>
                        <a:gd name="T0" fmla="*/ 0 w 1865"/>
                        <a:gd name="T1" fmla="*/ 979 h 1077"/>
                        <a:gd name="T2" fmla="*/ 351 w 1865"/>
                        <a:gd name="T3" fmla="*/ 569 h 1077"/>
                        <a:gd name="T4" fmla="*/ 921 w 1865"/>
                        <a:gd name="T5" fmla="*/ 111 h 1077"/>
                        <a:gd name="T6" fmla="*/ 1443 w 1865"/>
                        <a:gd name="T7" fmla="*/ 0 h 1077"/>
                        <a:gd name="T8" fmla="*/ 1715 w 1865"/>
                        <a:gd name="T9" fmla="*/ 109 h 1077"/>
                        <a:gd name="T10" fmla="*/ 1849 w 1865"/>
                        <a:gd name="T11" fmla="*/ 434 h 1077"/>
                        <a:gd name="T12" fmla="*/ 1633 w 1865"/>
                        <a:gd name="T13" fmla="*/ 308 h 1077"/>
                        <a:gd name="T14" fmla="*/ 1324 w 1865"/>
                        <a:gd name="T15" fmla="*/ 248 h 1077"/>
                        <a:gd name="T16" fmla="*/ 985 w 1865"/>
                        <a:gd name="T17" fmla="*/ 298 h 1077"/>
                        <a:gd name="T18" fmla="*/ 507 w 1865"/>
                        <a:gd name="T19" fmla="*/ 613 h 1077"/>
                        <a:gd name="T20" fmla="*/ 65 w 1865"/>
                        <a:gd name="T21" fmla="*/ 1076 h 1077"/>
                        <a:gd name="T22" fmla="*/ 0 w 1865"/>
                        <a:gd name="T23" fmla="*/ 979 h 1077"/>
                        <a:gd name="T24" fmla="*/ 0 w 1865"/>
                        <a:gd name="T25" fmla="*/ 979 h 10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865" h="1077">
                          <a:moveTo>
                            <a:pt x="0" y="979"/>
                          </a:moveTo>
                          <a:cubicBezTo>
                            <a:pt x="38" y="886"/>
                            <a:pt x="194" y="715"/>
                            <a:pt x="351" y="569"/>
                          </a:cubicBezTo>
                          <a:cubicBezTo>
                            <a:pt x="504" y="427"/>
                            <a:pt x="741" y="209"/>
                            <a:pt x="921" y="111"/>
                          </a:cubicBezTo>
                          <a:cubicBezTo>
                            <a:pt x="1103" y="21"/>
                            <a:pt x="1310" y="0"/>
                            <a:pt x="1443" y="0"/>
                          </a:cubicBezTo>
                          <a:cubicBezTo>
                            <a:pt x="1576" y="0"/>
                            <a:pt x="1647" y="35"/>
                            <a:pt x="1715" y="109"/>
                          </a:cubicBezTo>
                          <a:cubicBezTo>
                            <a:pt x="1780" y="182"/>
                            <a:pt x="1864" y="400"/>
                            <a:pt x="1849" y="434"/>
                          </a:cubicBezTo>
                          <a:cubicBezTo>
                            <a:pt x="1836" y="469"/>
                            <a:pt x="1720" y="339"/>
                            <a:pt x="1633" y="308"/>
                          </a:cubicBezTo>
                          <a:cubicBezTo>
                            <a:pt x="1545" y="277"/>
                            <a:pt x="1431" y="251"/>
                            <a:pt x="1324" y="248"/>
                          </a:cubicBezTo>
                          <a:cubicBezTo>
                            <a:pt x="1219" y="248"/>
                            <a:pt x="1124" y="238"/>
                            <a:pt x="985" y="298"/>
                          </a:cubicBezTo>
                          <a:cubicBezTo>
                            <a:pt x="853" y="360"/>
                            <a:pt x="665" y="484"/>
                            <a:pt x="507" y="613"/>
                          </a:cubicBezTo>
                          <a:cubicBezTo>
                            <a:pt x="353" y="745"/>
                            <a:pt x="146" y="1019"/>
                            <a:pt x="65" y="1076"/>
                          </a:cubicBezTo>
                          <a:lnTo>
                            <a:pt x="0" y="979"/>
                          </a:lnTo>
                          <a:lnTo>
                            <a:pt x="0" y="979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2777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3491" y="190"/>
                    <a:ext cx="182" cy="1118"/>
                    <a:chOff x="3491" y="190"/>
                    <a:chExt cx="182" cy="1118"/>
                  </a:xfrm>
                </p:grpSpPr>
                <p:sp>
                  <p:nvSpPr>
                    <p:cNvPr id="3155" name="Freeform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91" y="567"/>
                      <a:ext cx="52" cy="741"/>
                    </a:xfrm>
                    <a:custGeom>
                      <a:avLst/>
                      <a:gdLst>
                        <a:gd name="T0" fmla="*/ 39 w 234"/>
                        <a:gd name="T1" fmla="*/ 3270 h 3271"/>
                        <a:gd name="T2" fmla="*/ 2 w 234"/>
                        <a:gd name="T3" fmla="*/ 2221 h 3271"/>
                        <a:gd name="T4" fmla="*/ 63 w 234"/>
                        <a:gd name="T5" fmla="*/ 1132 h 3271"/>
                        <a:gd name="T6" fmla="*/ 201 w 234"/>
                        <a:gd name="T7" fmla="*/ 0 h 3271"/>
                        <a:gd name="T8" fmla="*/ 233 w 234"/>
                        <a:gd name="T9" fmla="*/ 26 h 3271"/>
                        <a:gd name="T10" fmla="*/ 99 w 234"/>
                        <a:gd name="T11" fmla="*/ 1153 h 3271"/>
                        <a:gd name="T12" fmla="*/ 31 w 234"/>
                        <a:gd name="T13" fmla="*/ 2482 h 3271"/>
                        <a:gd name="T14" fmla="*/ 39 w 234"/>
                        <a:gd name="T15" fmla="*/ 3270 h 3271"/>
                        <a:gd name="T16" fmla="*/ 39 w 234"/>
                        <a:gd name="T17" fmla="*/ 3270 h 32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4" h="3271">
                          <a:moveTo>
                            <a:pt x="39" y="3270"/>
                          </a:moveTo>
                          <a:cubicBezTo>
                            <a:pt x="34" y="3241"/>
                            <a:pt x="0" y="2581"/>
                            <a:pt x="2" y="2221"/>
                          </a:cubicBezTo>
                          <a:cubicBezTo>
                            <a:pt x="4" y="1867"/>
                            <a:pt x="29" y="1504"/>
                            <a:pt x="63" y="1132"/>
                          </a:cubicBezTo>
                          <a:cubicBezTo>
                            <a:pt x="96" y="759"/>
                            <a:pt x="169" y="178"/>
                            <a:pt x="201" y="0"/>
                          </a:cubicBezTo>
                          <a:lnTo>
                            <a:pt x="233" y="26"/>
                          </a:lnTo>
                          <a:cubicBezTo>
                            <a:pt x="216" y="210"/>
                            <a:pt x="132" y="741"/>
                            <a:pt x="99" y="1153"/>
                          </a:cubicBezTo>
                          <a:cubicBezTo>
                            <a:pt x="34" y="1814"/>
                            <a:pt x="31" y="2064"/>
                            <a:pt x="31" y="2482"/>
                          </a:cubicBezTo>
                          <a:cubicBezTo>
                            <a:pt x="19" y="2834"/>
                            <a:pt x="37" y="3105"/>
                            <a:pt x="39" y="3270"/>
                          </a:cubicBezTo>
                          <a:lnTo>
                            <a:pt x="39" y="327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4902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Freeform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39" y="188"/>
                      <a:ext cx="135" cy="379"/>
                    </a:xfrm>
                    <a:custGeom>
                      <a:avLst/>
                      <a:gdLst>
                        <a:gd name="T0" fmla="*/ 0 w 599"/>
                        <a:gd name="T1" fmla="*/ 1664 h 1676"/>
                        <a:gd name="T2" fmla="*/ 80 w 599"/>
                        <a:gd name="T3" fmla="*/ 1206 h 1676"/>
                        <a:gd name="T4" fmla="*/ 236 w 599"/>
                        <a:gd name="T5" fmla="*/ 557 h 1676"/>
                        <a:gd name="T6" fmla="*/ 410 w 599"/>
                        <a:gd name="T7" fmla="*/ 131 h 1676"/>
                        <a:gd name="T8" fmla="*/ 516 w 599"/>
                        <a:gd name="T9" fmla="*/ 9 h 1676"/>
                        <a:gd name="T10" fmla="*/ 597 w 599"/>
                        <a:gd name="T11" fmla="*/ 84 h 1676"/>
                        <a:gd name="T12" fmla="*/ 507 w 599"/>
                        <a:gd name="T13" fmla="*/ 170 h 1676"/>
                        <a:gd name="T14" fmla="*/ 392 w 599"/>
                        <a:gd name="T15" fmla="*/ 352 h 1676"/>
                        <a:gd name="T16" fmla="*/ 276 w 599"/>
                        <a:gd name="T17" fmla="*/ 614 h 1676"/>
                        <a:gd name="T18" fmla="*/ 142 w 599"/>
                        <a:gd name="T19" fmla="*/ 1120 h 1676"/>
                        <a:gd name="T20" fmla="*/ 29 w 599"/>
                        <a:gd name="T21" fmla="*/ 1675 h 1676"/>
                        <a:gd name="T22" fmla="*/ 0 w 599"/>
                        <a:gd name="T23" fmla="*/ 1664 h 1676"/>
                        <a:gd name="T24" fmla="*/ 0 w 599"/>
                        <a:gd name="T25" fmla="*/ 1664 h 16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599" h="1676">
                          <a:moveTo>
                            <a:pt x="0" y="1664"/>
                          </a:moveTo>
                          <a:cubicBezTo>
                            <a:pt x="4" y="1587"/>
                            <a:pt x="39" y="1388"/>
                            <a:pt x="80" y="1206"/>
                          </a:cubicBezTo>
                          <a:cubicBezTo>
                            <a:pt x="121" y="1020"/>
                            <a:pt x="183" y="737"/>
                            <a:pt x="236" y="557"/>
                          </a:cubicBezTo>
                          <a:cubicBezTo>
                            <a:pt x="290" y="379"/>
                            <a:pt x="362" y="223"/>
                            <a:pt x="410" y="131"/>
                          </a:cubicBezTo>
                          <a:cubicBezTo>
                            <a:pt x="458" y="43"/>
                            <a:pt x="485" y="16"/>
                            <a:pt x="516" y="9"/>
                          </a:cubicBezTo>
                          <a:cubicBezTo>
                            <a:pt x="547" y="0"/>
                            <a:pt x="598" y="58"/>
                            <a:pt x="597" y="84"/>
                          </a:cubicBezTo>
                          <a:cubicBezTo>
                            <a:pt x="594" y="113"/>
                            <a:pt x="540" y="125"/>
                            <a:pt x="507" y="170"/>
                          </a:cubicBezTo>
                          <a:cubicBezTo>
                            <a:pt x="473" y="213"/>
                            <a:pt x="432" y="278"/>
                            <a:pt x="392" y="352"/>
                          </a:cubicBezTo>
                          <a:cubicBezTo>
                            <a:pt x="353" y="426"/>
                            <a:pt x="319" y="485"/>
                            <a:pt x="276" y="614"/>
                          </a:cubicBezTo>
                          <a:cubicBezTo>
                            <a:pt x="237" y="742"/>
                            <a:pt x="185" y="942"/>
                            <a:pt x="142" y="1120"/>
                          </a:cubicBezTo>
                          <a:cubicBezTo>
                            <a:pt x="100" y="1296"/>
                            <a:pt x="53" y="1583"/>
                            <a:pt x="29" y="1675"/>
                          </a:cubicBezTo>
                          <a:lnTo>
                            <a:pt x="0" y="1664"/>
                          </a:lnTo>
                          <a:lnTo>
                            <a:pt x="0" y="1664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4902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7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2103" y="1539"/>
                    <a:ext cx="836" cy="1894"/>
                    <a:chOff x="2103" y="1539"/>
                    <a:chExt cx="836" cy="1894"/>
                  </a:xfrm>
                </p:grpSpPr>
                <p:sp>
                  <p:nvSpPr>
                    <p:cNvPr id="3158" name="Freeform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5" y="1539"/>
                      <a:ext cx="684" cy="1063"/>
                    </a:xfrm>
                    <a:custGeom>
                      <a:avLst/>
                      <a:gdLst>
                        <a:gd name="T0" fmla="*/ 3020 w 3021"/>
                        <a:gd name="T1" fmla="*/ 0 h 4692"/>
                        <a:gd name="T2" fmla="*/ 1840 w 3021"/>
                        <a:gd name="T3" fmla="*/ 1207 h 4692"/>
                        <a:gd name="T4" fmla="*/ 853 w 3021"/>
                        <a:gd name="T5" fmla="*/ 2772 h 4692"/>
                        <a:gd name="T6" fmla="*/ 0 w 3021"/>
                        <a:gd name="T7" fmla="*/ 4615 h 4692"/>
                        <a:gd name="T8" fmla="*/ 107 w 3021"/>
                        <a:gd name="T9" fmla="*/ 4691 h 4692"/>
                        <a:gd name="T10" fmla="*/ 962 w 3021"/>
                        <a:gd name="T11" fmla="*/ 2855 h 4692"/>
                        <a:gd name="T12" fmla="*/ 2179 w 3021"/>
                        <a:gd name="T13" fmla="*/ 972 h 4692"/>
                        <a:gd name="T14" fmla="*/ 3020 w 3021"/>
                        <a:gd name="T15" fmla="*/ 0 h 4692"/>
                        <a:gd name="T16" fmla="*/ 3020 w 3021"/>
                        <a:gd name="T17" fmla="*/ 0 h 46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021" h="4692">
                          <a:moveTo>
                            <a:pt x="3020" y="0"/>
                          </a:moveTo>
                          <a:cubicBezTo>
                            <a:pt x="2979" y="24"/>
                            <a:pt x="2201" y="745"/>
                            <a:pt x="1840" y="1207"/>
                          </a:cubicBezTo>
                          <a:cubicBezTo>
                            <a:pt x="1477" y="1667"/>
                            <a:pt x="1163" y="2201"/>
                            <a:pt x="853" y="2772"/>
                          </a:cubicBezTo>
                          <a:cubicBezTo>
                            <a:pt x="545" y="3335"/>
                            <a:pt x="121" y="4300"/>
                            <a:pt x="0" y="4615"/>
                          </a:cubicBezTo>
                          <a:lnTo>
                            <a:pt x="107" y="4691"/>
                          </a:lnTo>
                          <a:cubicBezTo>
                            <a:pt x="268" y="4400"/>
                            <a:pt x="615" y="3470"/>
                            <a:pt x="962" y="2855"/>
                          </a:cubicBezTo>
                          <a:cubicBezTo>
                            <a:pt x="1491" y="1828"/>
                            <a:pt x="1749" y="1497"/>
                            <a:pt x="2179" y="972"/>
                          </a:cubicBezTo>
                          <a:cubicBezTo>
                            <a:pt x="2523" y="485"/>
                            <a:pt x="2844" y="198"/>
                            <a:pt x="3020" y="0"/>
                          </a:cubicBezTo>
                          <a:lnTo>
                            <a:pt x="302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833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" name="Freeform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2" y="2582"/>
                      <a:ext cx="168" cy="857"/>
                    </a:xfrm>
                    <a:custGeom>
                      <a:avLst/>
                      <a:gdLst>
                        <a:gd name="T0" fmla="*/ 662 w 746"/>
                        <a:gd name="T1" fmla="*/ 0 h 3784"/>
                        <a:gd name="T2" fmla="*/ 370 w 746"/>
                        <a:gd name="T3" fmla="*/ 829 h 3784"/>
                        <a:gd name="T4" fmla="*/ 56 w 746"/>
                        <a:gd name="T5" fmla="*/ 2102 h 3784"/>
                        <a:gd name="T6" fmla="*/ 9 w 746"/>
                        <a:gd name="T7" fmla="*/ 3138 h 3784"/>
                        <a:gd name="T8" fmla="*/ 115 w 746"/>
                        <a:gd name="T9" fmla="*/ 3610 h 3784"/>
                        <a:gd name="T10" fmla="*/ 375 w 746"/>
                        <a:gd name="T11" fmla="*/ 3742 h 3784"/>
                        <a:gd name="T12" fmla="*/ 262 w 746"/>
                        <a:gd name="T13" fmla="*/ 3374 h 3784"/>
                        <a:gd name="T14" fmla="*/ 195 w 746"/>
                        <a:gd name="T15" fmla="*/ 2811 h 3784"/>
                        <a:gd name="T16" fmla="*/ 207 w 746"/>
                        <a:gd name="T17" fmla="*/ 2155 h 3784"/>
                        <a:gd name="T18" fmla="*/ 418 w 746"/>
                        <a:gd name="T19" fmla="*/ 1113 h 3784"/>
                        <a:gd name="T20" fmla="*/ 745 w 746"/>
                        <a:gd name="T21" fmla="*/ 82 h 3784"/>
                        <a:gd name="T22" fmla="*/ 662 w 746"/>
                        <a:gd name="T23" fmla="*/ 0 h 3784"/>
                        <a:gd name="T24" fmla="*/ 662 w 746"/>
                        <a:gd name="T25" fmla="*/ 0 h 37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746" h="3784">
                          <a:moveTo>
                            <a:pt x="662" y="0"/>
                          </a:moveTo>
                          <a:cubicBezTo>
                            <a:pt x="595" y="115"/>
                            <a:pt x="471" y="478"/>
                            <a:pt x="370" y="829"/>
                          </a:cubicBezTo>
                          <a:cubicBezTo>
                            <a:pt x="271" y="1180"/>
                            <a:pt x="118" y="1716"/>
                            <a:pt x="56" y="2102"/>
                          </a:cubicBezTo>
                          <a:cubicBezTo>
                            <a:pt x="0" y="2485"/>
                            <a:pt x="0" y="2884"/>
                            <a:pt x="9" y="3138"/>
                          </a:cubicBezTo>
                          <a:cubicBezTo>
                            <a:pt x="16" y="3391"/>
                            <a:pt x="52" y="3510"/>
                            <a:pt x="115" y="3610"/>
                          </a:cubicBezTo>
                          <a:cubicBezTo>
                            <a:pt x="177" y="3709"/>
                            <a:pt x="352" y="3783"/>
                            <a:pt x="375" y="3742"/>
                          </a:cubicBezTo>
                          <a:cubicBezTo>
                            <a:pt x="401" y="3704"/>
                            <a:pt x="293" y="3527"/>
                            <a:pt x="262" y="3374"/>
                          </a:cubicBezTo>
                          <a:cubicBezTo>
                            <a:pt x="233" y="3221"/>
                            <a:pt x="204" y="3017"/>
                            <a:pt x="195" y="2811"/>
                          </a:cubicBezTo>
                          <a:cubicBezTo>
                            <a:pt x="186" y="2611"/>
                            <a:pt x="172" y="2436"/>
                            <a:pt x="207" y="2155"/>
                          </a:cubicBezTo>
                          <a:cubicBezTo>
                            <a:pt x="245" y="1870"/>
                            <a:pt x="328" y="1462"/>
                            <a:pt x="418" y="1113"/>
                          </a:cubicBezTo>
                          <a:cubicBezTo>
                            <a:pt x="507" y="769"/>
                            <a:pt x="704" y="268"/>
                            <a:pt x="745" y="82"/>
                          </a:cubicBezTo>
                          <a:lnTo>
                            <a:pt x="662" y="0"/>
                          </a:lnTo>
                          <a:lnTo>
                            <a:pt x="662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293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501" y="1669"/>
                    <a:ext cx="588" cy="1834"/>
                    <a:chOff x="2501" y="1669"/>
                    <a:chExt cx="588" cy="1834"/>
                  </a:xfrm>
                </p:grpSpPr>
                <p:sp>
                  <p:nvSpPr>
                    <p:cNvPr id="3161" name="Freeform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8" y="1669"/>
                      <a:ext cx="531" cy="1101"/>
                    </a:xfrm>
                    <a:custGeom>
                      <a:avLst/>
                      <a:gdLst>
                        <a:gd name="T0" fmla="*/ 2344 w 2345"/>
                        <a:gd name="T1" fmla="*/ 0 h 4860"/>
                        <a:gd name="T2" fmla="*/ 1323 w 2345"/>
                        <a:gd name="T3" fmla="*/ 1366 h 4860"/>
                        <a:gd name="T4" fmla="*/ 561 w 2345"/>
                        <a:gd name="T5" fmla="*/ 2988 h 4860"/>
                        <a:gd name="T6" fmla="*/ 0 w 2345"/>
                        <a:gd name="T7" fmla="*/ 4824 h 4860"/>
                        <a:gd name="T8" fmla="*/ 126 w 2345"/>
                        <a:gd name="T9" fmla="*/ 4859 h 4860"/>
                        <a:gd name="T10" fmla="*/ 690 w 2345"/>
                        <a:gd name="T11" fmla="*/ 3031 h 4860"/>
                        <a:gd name="T12" fmla="*/ 1639 w 2345"/>
                        <a:gd name="T13" fmla="*/ 1069 h 4860"/>
                        <a:gd name="T14" fmla="*/ 2344 w 2345"/>
                        <a:gd name="T15" fmla="*/ 0 h 4860"/>
                        <a:gd name="T16" fmla="*/ 2344 w 2345"/>
                        <a:gd name="T17" fmla="*/ 0 h 48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45" h="4860">
                          <a:moveTo>
                            <a:pt x="2344" y="0"/>
                          </a:moveTo>
                          <a:cubicBezTo>
                            <a:pt x="2305" y="31"/>
                            <a:pt x="1622" y="871"/>
                            <a:pt x="1323" y="1366"/>
                          </a:cubicBezTo>
                          <a:cubicBezTo>
                            <a:pt x="1026" y="1865"/>
                            <a:pt x="785" y="2415"/>
                            <a:pt x="561" y="2988"/>
                          </a:cubicBezTo>
                          <a:cubicBezTo>
                            <a:pt x="343" y="3566"/>
                            <a:pt x="72" y="4513"/>
                            <a:pt x="0" y="4824"/>
                          </a:cubicBezTo>
                          <a:lnTo>
                            <a:pt x="126" y="4859"/>
                          </a:lnTo>
                          <a:cubicBezTo>
                            <a:pt x="243" y="4562"/>
                            <a:pt x="435" y="3663"/>
                            <a:pt x="690" y="3031"/>
                          </a:cubicBezTo>
                          <a:cubicBezTo>
                            <a:pt x="1069" y="1999"/>
                            <a:pt x="1280" y="1642"/>
                            <a:pt x="1639" y="1069"/>
                          </a:cubicBezTo>
                          <a:cubicBezTo>
                            <a:pt x="1908" y="557"/>
                            <a:pt x="2195" y="217"/>
                            <a:pt x="2344" y="0"/>
                          </a:cubicBezTo>
                          <a:lnTo>
                            <a:pt x="2344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754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" name="Freeform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748"/>
                      <a:ext cx="144" cy="759"/>
                    </a:xfrm>
                    <a:custGeom>
                      <a:avLst/>
                      <a:gdLst>
                        <a:gd name="T0" fmla="*/ 267 w 641"/>
                        <a:gd name="T1" fmla="*/ 0 h 3352"/>
                        <a:gd name="T2" fmla="*/ 109 w 641"/>
                        <a:gd name="T3" fmla="*/ 797 h 3352"/>
                        <a:gd name="T4" fmla="*/ 4 w 641"/>
                        <a:gd name="T5" fmla="*/ 1980 h 3352"/>
                        <a:gd name="T6" fmla="*/ 130 w 641"/>
                        <a:gd name="T7" fmla="*/ 2893 h 3352"/>
                        <a:gd name="T8" fmla="*/ 324 w 641"/>
                        <a:gd name="T9" fmla="*/ 3267 h 3352"/>
                        <a:gd name="T10" fmla="*/ 622 w 641"/>
                        <a:gd name="T11" fmla="*/ 3311 h 3352"/>
                        <a:gd name="T12" fmla="*/ 439 w 641"/>
                        <a:gd name="T13" fmla="*/ 3025 h 3352"/>
                        <a:gd name="T14" fmla="*/ 267 w 641"/>
                        <a:gd name="T15" fmla="*/ 2558 h 3352"/>
                        <a:gd name="T16" fmla="*/ 168 w 641"/>
                        <a:gd name="T17" fmla="*/ 1985 h 3352"/>
                        <a:gd name="T18" fmla="*/ 205 w 641"/>
                        <a:gd name="T19" fmla="*/ 1031 h 3352"/>
                        <a:gd name="T20" fmla="*/ 373 w 641"/>
                        <a:gd name="T21" fmla="*/ 48 h 3352"/>
                        <a:gd name="T22" fmla="*/ 267 w 641"/>
                        <a:gd name="T23" fmla="*/ 0 h 3352"/>
                        <a:gd name="T24" fmla="*/ 267 w 641"/>
                        <a:gd name="T25" fmla="*/ 0 h 33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641" h="3352">
                          <a:moveTo>
                            <a:pt x="267" y="0"/>
                          </a:moveTo>
                          <a:cubicBezTo>
                            <a:pt x="216" y="118"/>
                            <a:pt x="154" y="467"/>
                            <a:pt x="109" y="797"/>
                          </a:cubicBezTo>
                          <a:cubicBezTo>
                            <a:pt x="63" y="1130"/>
                            <a:pt x="0" y="1634"/>
                            <a:pt x="4" y="1980"/>
                          </a:cubicBezTo>
                          <a:cubicBezTo>
                            <a:pt x="4" y="2328"/>
                            <a:pt x="75" y="2677"/>
                            <a:pt x="130" y="2893"/>
                          </a:cubicBezTo>
                          <a:cubicBezTo>
                            <a:pt x="182" y="3107"/>
                            <a:pt x="241" y="3198"/>
                            <a:pt x="324" y="3267"/>
                          </a:cubicBezTo>
                          <a:cubicBezTo>
                            <a:pt x="407" y="3338"/>
                            <a:pt x="602" y="3351"/>
                            <a:pt x="622" y="3311"/>
                          </a:cubicBezTo>
                          <a:cubicBezTo>
                            <a:pt x="640" y="3270"/>
                            <a:pt x="498" y="3150"/>
                            <a:pt x="439" y="3025"/>
                          </a:cubicBezTo>
                          <a:cubicBezTo>
                            <a:pt x="381" y="2900"/>
                            <a:pt x="314" y="2733"/>
                            <a:pt x="267" y="2558"/>
                          </a:cubicBezTo>
                          <a:cubicBezTo>
                            <a:pt x="223" y="2384"/>
                            <a:pt x="178" y="2238"/>
                            <a:pt x="168" y="1985"/>
                          </a:cubicBezTo>
                          <a:cubicBezTo>
                            <a:pt x="158" y="1728"/>
                            <a:pt x="173" y="1356"/>
                            <a:pt x="205" y="1031"/>
                          </a:cubicBezTo>
                          <a:cubicBezTo>
                            <a:pt x="239" y="706"/>
                            <a:pt x="363" y="216"/>
                            <a:pt x="373" y="48"/>
                          </a:cubicBezTo>
                          <a:lnTo>
                            <a:pt x="267" y="0"/>
                          </a:lnTo>
                          <a:lnTo>
                            <a:pt x="267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214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3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2908" y="1716"/>
                    <a:ext cx="379" cy="1796"/>
                    <a:chOff x="2908" y="1716"/>
                    <a:chExt cx="379" cy="1796"/>
                  </a:xfrm>
                </p:grpSpPr>
                <p:sp>
                  <p:nvSpPr>
                    <p:cNvPr id="3164" name="Freeform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8" y="1716"/>
                      <a:ext cx="379" cy="1134"/>
                    </a:xfrm>
                    <a:custGeom>
                      <a:avLst/>
                      <a:gdLst>
                        <a:gd name="T0" fmla="*/ 1675 w 1676"/>
                        <a:gd name="T1" fmla="*/ 0 h 5007"/>
                        <a:gd name="T2" fmla="*/ 851 w 1676"/>
                        <a:gd name="T3" fmla="*/ 1517 h 5007"/>
                        <a:gd name="T4" fmla="*/ 319 w 1676"/>
                        <a:gd name="T5" fmla="*/ 3189 h 5007"/>
                        <a:gd name="T6" fmla="*/ 0 w 1676"/>
                        <a:gd name="T7" fmla="*/ 5006 h 5007"/>
                        <a:gd name="T8" fmla="*/ 127 w 1676"/>
                        <a:gd name="T9" fmla="*/ 5002 h 5007"/>
                        <a:gd name="T10" fmla="*/ 451 w 1676"/>
                        <a:gd name="T11" fmla="*/ 3192 h 5007"/>
                        <a:gd name="T12" fmla="*/ 1118 w 1676"/>
                        <a:gd name="T13" fmla="*/ 1158 h 5007"/>
                        <a:gd name="T14" fmla="*/ 1675 w 1676"/>
                        <a:gd name="T15" fmla="*/ 0 h 5007"/>
                        <a:gd name="T16" fmla="*/ 1675 w 1676"/>
                        <a:gd name="T17" fmla="*/ 0 h 50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676" h="5007">
                          <a:moveTo>
                            <a:pt x="1675" y="0"/>
                          </a:moveTo>
                          <a:cubicBezTo>
                            <a:pt x="1641" y="38"/>
                            <a:pt x="1077" y="979"/>
                            <a:pt x="851" y="1517"/>
                          </a:cubicBezTo>
                          <a:cubicBezTo>
                            <a:pt x="628" y="2049"/>
                            <a:pt x="464" y="2604"/>
                            <a:pt x="319" y="3189"/>
                          </a:cubicBezTo>
                          <a:cubicBezTo>
                            <a:pt x="176" y="3766"/>
                            <a:pt x="33" y="4705"/>
                            <a:pt x="0" y="5006"/>
                          </a:cubicBezTo>
                          <a:lnTo>
                            <a:pt x="127" y="5002"/>
                          </a:lnTo>
                          <a:cubicBezTo>
                            <a:pt x="203" y="4702"/>
                            <a:pt x="283" y="3829"/>
                            <a:pt x="451" y="3192"/>
                          </a:cubicBezTo>
                          <a:cubicBezTo>
                            <a:pt x="688" y="2159"/>
                            <a:pt x="843" y="1778"/>
                            <a:pt x="1118" y="1158"/>
                          </a:cubicBezTo>
                          <a:cubicBezTo>
                            <a:pt x="1321" y="621"/>
                            <a:pt x="1558" y="239"/>
                            <a:pt x="1675" y="0"/>
                          </a:cubicBezTo>
                          <a:lnTo>
                            <a:pt x="1675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6782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Freeform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7" y="2841"/>
                      <a:ext cx="189" cy="676"/>
                    </a:xfrm>
                    <a:custGeom>
                      <a:avLst/>
                      <a:gdLst>
                        <a:gd name="T0" fmla="*/ 57 w 839"/>
                        <a:gd name="T1" fmla="*/ 0 h 2986"/>
                        <a:gd name="T2" fmla="*/ 4 w 839"/>
                        <a:gd name="T3" fmla="*/ 764 h 2986"/>
                        <a:gd name="T4" fmla="*/ 43 w 839"/>
                        <a:gd name="T5" fmla="*/ 1866 h 2986"/>
                        <a:gd name="T6" fmla="*/ 286 w 839"/>
                        <a:gd name="T7" fmla="*/ 2657 h 2986"/>
                        <a:gd name="T8" fmla="*/ 529 w 839"/>
                        <a:gd name="T9" fmla="*/ 2943 h 2986"/>
                        <a:gd name="T10" fmla="*/ 826 w 839"/>
                        <a:gd name="T11" fmla="*/ 2901 h 2986"/>
                        <a:gd name="T12" fmla="*/ 611 w 839"/>
                        <a:gd name="T13" fmla="*/ 2692 h 2986"/>
                        <a:gd name="T14" fmla="*/ 383 w 839"/>
                        <a:gd name="T15" fmla="*/ 2316 h 2986"/>
                        <a:gd name="T16" fmla="*/ 212 w 839"/>
                        <a:gd name="T17" fmla="*/ 1822 h 2986"/>
                        <a:gd name="T18" fmla="*/ 127 w 839"/>
                        <a:gd name="T19" fmla="*/ 948 h 2986"/>
                        <a:gd name="T20" fmla="*/ 168 w 839"/>
                        <a:gd name="T21" fmla="*/ 16 h 2986"/>
                        <a:gd name="T22" fmla="*/ 57 w 839"/>
                        <a:gd name="T23" fmla="*/ 0 h 2986"/>
                        <a:gd name="T24" fmla="*/ 57 w 839"/>
                        <a:gd name="T25" fmla="*/ 0 h 29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39" h="2986">
                          <a:moveTo>
                            <a:pt x="57" y="0"/>
                          </a:moveTo>
                          <a:cubicBezTo>
                            <a:pt x="24" y="117"/>
                            <a:pt x="9" y="453"/>
                            <a:pt x="4" y="764"/>
                          </a:cubicBezTo>
                          <a:cubicBezTo>
                            <a:pt x="4" y="1075"/>
                            <a:pt x="0" y="1543"/>
                            <a:pt x="43" y="1866"/>
                          </a:cubicBezTo>
                          <a:cubicBezTo>
                            <a:pt x="92" y="2181"/>
                            <a:pt x="209" y="2476"/>
                            <a:pt x="286" y="2657"/>
                          </a:cubicBezTo>
                          <a:cubicBezTo>
                            <a:pt x="366" y="2836"/>
                            <a:pt x="438" y="2902"/>
                            <a:pt x="529" y="2943"/>
                          </a:cubicBezTo>
                          <a:cubicBezTo>
                            <a:pt x="618" y="2985"/>
                            <a:pt x="812" y="2943"/>
                            <a:pt x="826" y="2901"/>
                          </a:cubicBezTo>
                          <a:cubicBezTo>
                            <a:pt x="838" y="2858"/>
                            <a:pt x="685" y="2792"/>
                            <a:pt x="611" y="2692"/>
                          </a:cubicBezTo>
                          <a:cubicBezTo>
                            <a:pt x="536" y="2596"/>
                            <a:pt x="452" y="2462"/>
                            <a:pt x="383" y="2316"/>
                          </a:cubicBezTo>
                          <a:cubicBezTo>
                            <a:pt x="316" y="2170"/>
                            <a:pt x="253" y="2053"/>
                            <a:pt x="212" y="1822"/>
                          </a:cubicBezTo>
                          <a:cubicBezTo>
                            <a:pt x="170" y="1591"/>
                            <a:pt x="136" y="1252"/>
                            <a:pt x="127" y="948"/>
                          </a:cubicBezTo>
                          <a:cubicBezTo>
                            <a:pt x="120" y="648"/>
                            <a:pt x="181" y="169"/>
                            <a:pt x="168" y="16"/>
                          </a:cubicBezTo>
                          <a:lnTo>
                            <a:pt x="57" y="0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1382001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3960" y="1499"/>
                    <a:ext cx="867" cy="1877"/>
                    <a:chOff x="3960" y="1499"/>
                    <a:chExt cx="867" cy="1877"/>
                  </a:xfrm>
                </p:grpSpPr>
                <p:sp>
                  <p:nvSpPr>
                    <p:cNvPr id="3167" name="Freeform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0" y="1499"/>
                      <a:ext cx="702" cy="1044"/>
                    </a:xfrm>
                    <a:custGeom>
                      <a:avLst/>
                      <a:gdLst>
                        <a:gd name="T0" fmla="*/ 0 w 3100"/>
                        <a:gd name="T1" fmla="*/ 0 h 4606"/>
                        <a:gd name="T2" fmla="*/ 1195 w 3100"/>
                        <a:gd name="T3" fmla="*/ 1162 h 4606"/>
                        <a:gd name="T4" fmla="*/ 2209 w 3100"/>
                        <a:gd name="T5" fmla="*/ 2691 h 4606"/>
                        <a:gd name="T6" fmla="*/ 3099 w 3100"/>
                        <a:gd name="T7" fmla="*/ 4521 h 4606"/>
                        <a:gd name="T8" fmla="*/ 2991 w 3100"/>
                        <a:gd name="T9" fmla="*/ 4605 h 4606"/>
                        <a:gd name="T10" fmla="*/ 2104 w 3100"/>
                        <a:gd name="T11" fmla="*/ 2783 h 4606"/>
                        <a:gd name="T12" fmla="*/ 857 w 3100"/>
                        <a:gd name="T13" fmla="*/ 939 h 4606"/>
                        <a:gd name="T14" fmla="*/ 0 w 3100"/>
                        <a:gd name="T15" fmla="*/ 0 h 4606"/>
                        <a:gd name="T16" fmla="*/ 0 w 3100"/>
                        <a:gd name="T17" fmla="*/ 0 h 46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100" h="4606">
                          <a:moveTo>
                            <a:pt x="0" y="0"/>
                          </a:moveTo>
                          <a:cubicBezTo>
                            <a:pt x="41" y="21"/>
                            <a:pt x="829" y="712"/>
                            <a:pt x="1195" y="1162"/>
                          </a:cubicBezTo>
                          <a:cubicBezTo>
                            <a:pt x="1566" y="1612"/>
                            <a:pt x="1894" y="2134"/>
                            <a:pt x="2209" y="2691"/>
                          </a:cubicBezTo>
                          <a:cubicBezTo>
                            <a:pt x="2529" y="3255"/>
                            <a:pt x="2969" y="4205"/>
                            <a:pt x="3099" y="4521"/>
                          </a:cubicBezTo>
                          <a:lnTo>
                            <a:pt x="2991" y="4605"/>
                          </a:lnTo>
                          <a:cubicBezTo>
                            <a:pt x="2826" y="4316"/>
                            <a:pt x="2462" y="3395"/>
                            <a:pt x="2104" y="2783"/>
                          </a:cubicBezTo>
                          <a:cubicBezTo>
                            <a:pt x="1555" y="1773"/>
                            <a:pt x="1292" y="1453"/>
                            <a:pt x="857" y="939"/>
                          </a:cubicBezTo>
                          <a:cubicBezTo>
                            <a:pt x="505" y="468"/>
                            <a:pt x="174" y="192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845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" name="Freeform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7" y="2520"/>
                      <a:ext cx="181" cy="862"/>
                    </a:xfrm>
                    <a:custGeom>
                      <a:avLst/>
                      <a:gdLst>
                        <a:gd name="T0" fmla="*/ 79 w 804"/>
                        <a:gd name="T1" fmla="*/ 0 h 3807"/>
                        <a:gd name="T2" fmla="*/ 386 w 804"/>
                        <a:gd name="T3" fmla="*/ 824 h 3807"/>
                        <a:gd name="T4" fmla="*/ 729 w 804"/>
                        <a:gd name="T5" fmla="*/ 2090 h 3807"/>
                        <a:gd name="T6" fmla="*/ 799 w 804"/>
                        <a:gd name="T7" fmla="*/ 3136 h 3807"/>
                        <a:gd name="T8" fmla="*/ 705 w 804"/>
                        <a:gd name="T9" fmla="*/ 3618 h 3807"/>
                        <a:gd name="T10" fmla="*/ 447 w 804"/>
                        <a:gd name="T11" fmla="*/ 3768 h 3807"/>
                        <a:gd name="T12" fmla="*/ 552 w 804"/>
                        <a:gd name="T13" fmla="*/ 3391 h 3807"/>
                        <a:gd name="T14" fmla="*/ 607 w 804"/>
                        <a:gd name="T15" fmla="*/ 2819 h 3807"/>
                        <a:gd name="T16" fmla="*/ 579 w 804"/>
                        <a:gd name="T17" fmla="*/ 2151 h 3807"/>
                        <a:gd name="T18" fmla="*/ 348 w 804"/>
                        <a:gd name="T19" fmla="*/ 1113 h 3807"/>
                        <a:gd name="T20" fmla="*/ 0 w 804"/>
                        <a:gd name="T21" fmla="*/ 87 h 3807"/>
                        <a:gd name="T22" fmla="*/ 79 w 804"/>
                        <a:gd name="T23" fmla="*/ 0 h 3807"/>
                        <a:gd name="T24" fmla="*/ 79 w 804"/>
                        <a:gd name="T25" fmla="*/ 0 h 38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04" h="3807">
                          <a:moveTo>
                            <a:pt x="79" y="0"/>
                          </a:moveTo>
                          <a:cubicBezTo>
                            <a:pt x="150" y="109"/>
                            <a:pt x="279" y="472"/>
                            <a:pt x="386" y="824"/>
                          </a:cubicBezTo>
                          <a:cubicBezTo>
                            <a:pt x="495" y="1171"/>
                            <a:pt x="659" y="1702"/>
                            <a:pt x="729" y="2090"/>
                          </a:cubicBezTo>
                          <a:cubicBezTo>
                            <a:pt x="794" y="2477"/>
                            <a:pt x="803" y="2882"/>
                            <a:pt x="799" y="3136"/>
                          </a:cubicBezTo>
                          <a:cubicBezTo>
                            <a:pt x="795" y="3393"/>
                            <a:pt x="764" y="3512"/>
                            <a:pt x="705" y="3618"/>
                          </a:cubicBezTo>
                          <a:cubicBezTo>
                            <a:pt x="645" y="3723"/>
                            <a:pt x="472" y="3806"/>
                            <a:pt x="447" y="3768"/>
                          </a:cubicBezTo>
                          <a:cubicBezTo>
                            <a:pt x="421" y="3730"/>
                            <a:pt x="526" y="3546"/>
                            <a:pt x="552" y="3391"/>
                          </a:cubicBezTo>
                          <a:cubicBezTo>
                            <a:pt x="576" y="3233"/>
                            <a:pt x="601" y="3027"/>
                            <a:pt x="607" y="2819"/>
                          </a:cubicBezTo>
                          <a:cubicBezTo>
                            <a:pt x="611" y="2614"/>
                            <a:pt x="623" y="2436"/>
                            <a:pt x="579" y="2151"/>
                          </a:cubicBezTo>
                          <a:cubicBezTo>
                            <a:pt x="536" y="1866"/>
                            <a:pt x="445" y="1456"/>
                            <a:pt x="348" y="1113"/>
                          </a:cubicBezTo>
                          <a:cubicBezTo>
                            <a:pt x="252" y="769"/>
                            <a:pt x="39" y="269"/>
                            <a:pt x="0" y="87"/>
                          </a:cubicBezTo>
                          <a:lnTo>
                            <a:pt x="79" y="0"/>
                          </a:lnTo>
                          <a:lnTo>
                            <a:pt x="79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305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9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842" y="1615"/>
                    <a:ext cx="679" cy="1877"/>
                    <a:chOff x="3842" y="1615"/>
                    <a:chExt cx="679" cy="1877"/>
                  </a:xfrm>
                </p:grpSpPr>
                <p:sp>
                  <p:nvSpPr>
                    <p:cNvPr id="3170" name="Freeform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2" y="1615"/>
                      <a:ext cx="583" cy="1101"/>
                    </a:xfrm>
                    <a:custGeom>
                      <a:avLst/>
                      <a:gdLst>
                        <a:gd name="T0" fmla="*/ 0 w 2576"/>
                        <a:gd name="T1" fmla="*/ 0 h 4860"/>
                        <a:gd name="T2" fmla="*/ 1057 w 2576"/>
                        <a:gd name="T3" fmla="*/ 1332 h 4860"/>
                        <a:gd name="T4" fmla="*/ 1896 w 2576"/>
                        <a:gd name="T5" fmla="*/ 2959 h 4860"/>
                        <a:gd name="T6" fmla="*/ 2575 w 2576"/>
                        <a:gd name="T7" fmla="*/ 4809 h 4860"/>
                        <a:gd name="T8" fmla="*/ 2458 w 2576"/>
                        <a:gd name="T9" fmla="*/ 4859 h 4860"/>
                        <a:gd name="T10" fmla="*/ 1785 w 2576"/>
                        <a:gd name="T11" fmla="*/ 3012 h 4860"/>
                        <a:gd name="T12" fmla="*/ 742 w 2576"/>
                        <a:gd name="T13" fmla="*/ 1053 h 4860"/>
                        <a:gd name="T14" fmla="*/ 0 w 2576"/>
                        <a:gd name="T15" fmla="*/ 0 h 4860"/>
                        <a:gd name="T16" fmla="*/ 0 w 2576"/>
                        <a:gd name="T17" fmla="*/ 0 h 48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576" h="4860">
                          <a:moveTo>
                            <a:pt x="0" y="0"/>
                          </a:moveTo>
                          <a:cubicBezTo>
                            <a:pt x="38" y="29"/>
                            <a:pt x="739" y="842"/>
                            <a:pt x="1057" y="1332"/>
                          </a:cubicBezTo>
                          <a:cubicBezTo>
                            <a:pt x="1372" y="1826"/>
                            <a:pt x="1643" y="2380"/>
                            <a:pt x="1896" y="2959"/>
                          </a:cubicBezTo>
                          <a:cubicBezTo>
                            <a:pt x="2150" y="3537"/>
                            <a:pt x="2482" y="4496"/>
                            <a:pt x="2575" y="4809"/>
                          </a:cubicBezTo>
                          <a:lnTo>
                            <a:pt x="2458" y="4859"/>
                          </a:lnTo>
                          <a:cubicBezTo>
                            <a:pt x="2328" y="4557"/>
                            <a:pt x="2068" y="3645"/>
                            <a:pt x="1785" y="3012"/>
                          </a:cubicBezTo>
                          <a:cubicBezTo>
                            <a:pt x="1342" y="1971"/>
                            <a:pt x="1120" y="1616"/>
                            <a:pt x="742" y="1053"/>
                          </a:cubicBezTo>
                          <a:cubicBezTo>
                            <a:pt x="448" y="540"/>
                            <a:pt x="150" y="214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785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Freeform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8" y="2702"/>
                      <a:ext cx="117" cy="795"/>
                    </a:xfrm>
                    <a:custGeom>
                      <a:avLst/>
                      <a:gdLst>
                        <a:gd name="T0" fmla="*/ 88 w 521"/>
                        <a:gd name="T1" fmla="*/ 0 h 3511"/>
                        <a:gd name="T2" fmla="*/ 300 w 521"/>
                        <a:gd name="T3" fmla="*/ 814 h 3511"/>
                        <a:gd name="T4" fmla="*/ 494 w 521"/>
                        <a:gd name="T5" fmla="*/ 2037 h 3511"/>
                        <a:gd name="T6" fmla="*/ 456 w 521"/>
                        <a:gd name="T7" fmla="*/ 2995 h 3511"/>
                        <a:gd name="T8" fmla="*/ 310 w 521"/>
                        <a:gd name="T9" fmla="*/ 3400 h 3511"/>
                        <a:gd name="T10" fmla="*/ 38 w 521"/>
                        <a:gd name="T11" fmla="*/ 3469 h 3511"/>
                        <a:gd name="T12" fmla="*/ 182 w 521"/>
                        <a:gd name="T13" fmla="*/ 3156 h 3511"/>
                        <a:gd name="T14" fmla="*/ 301 w 521"/>
                        <a:gd name="T15" fmla="*/ 2657 h 3511"/>
                        <a:gd name="T16" fmla="*/ 345 w 521"/>
                        <a:gd name="T17" fmla="*/ 2055 h 3511"/>
                        <a:gd name="T18" fmla="*/ 230 w 521"/>
                        <a:gd name="T19" fmla="*/ 1063 h 3511"/>
                        <a:gd name="T20" fmla="*/ 0 w 521"/>
                        <a:gd name="T21" fmla="*/ 60 h 3511"/>
                        <a:gd name="T22" fmla="*/ 88 w 521"/>
                        <a:gd name="T23" fmla="*/ 0 h 3511"/>
                        <a:gd name="T24" fmla="*/ 88 w 521"/>
                        <a:gd name="T25" fmla="*/ 0 h 35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521" h="3511">
                          <a:moveTo>
                            <a:pt x="88" y="0"/>
                          </a:moveTo>
                          <a:cubicBezTo>
                            <a:pt x="143" y="116"/>
                            <a:pt x="231" y="474"/>
                            <a:pt x="300" y="814"/>
                          </a:cubicBezTo>
                          <a:cubicBezTo>
                            <a:pt x="367" y="1154"/>
                            <a:pt x="471" y="1677"/>
                            <a:pt x="494" y="2037"/>
                          </a:cubicBezTo>
                          <a:cubicBezTo>
                            <a:pt x="520" y="2399"/>
                            <a:pt x="486" y="2764"/>
                            <a:pt x="456" y="2995"/>
                          </a:cubicBezTo>
                          <a:cubicBezTo>
                            <a:pt x="425" y="3222"/>
                            <a:pt x="377" y="3322"/>
                            <a:pt x="310" y="3400"/>
                          </a:cubicBezTo>
                          <a:cubicBezTo>
                            <a:pt x="240" y="3480"/>
                            <a:pt x="61" y="3510"/>
                            <a:pt x="38" y="3469"/>
                          </a:cubicBezTo>
                          <a:cubicBezTo>
                            <a:pt x="16" y="3429"/>
                            <a:pt x="140" y="3291"/>
                            <a:pt x="182" y="3156"/>
                          </a:cubicBezTo>
                          <a:cubicBezTo>
                            <a:pt x="227" y="3023"/>
                            <a:pt x="273" y="2842"/>
                            <a:pt x="301" y="2657"/>
                          </a:cubicBezTo>
                          <a:cubicBezTo>
                            <a:pt x="328" y="2474"/>
                            <a:pt x="357" y="2320"/>
                            <a:pt x="345" y="2055"/>
                          </a:cubicBezTo>
                          <a:cubicBezTo>
                            <a:pt x="333" y="1793"/>
                            <a:pt x="288" y="1397"/>
                            <a:pt x="230" y="1063"/>
                          </a:cubicBezTo>
                          <a:cubicBezTo>
                            <a:pt x="170" y="732"/>
                            <a:pt x="18" y="233"/>
                            <a:pt x="0" y="60"/>
                          </a:cubicBezTo>
                          <a:lnTo>
                            <a:pt x="88" y="0"/>
                          </a:lnTo>
                          <a:lnTo>
                            <a:pt x="88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245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72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706" y="1706"/>
                    <a:ext cx="474" cy="1847"/>
                    <a:chOff x="3706" y="1706"/>
                    <a:chExt cx="474" cy="1847"/>
                  </a:xfrm>
                </p:grpSpPr>
                <p:sp>
                  <p:nvSpPr>
                    <p:cNvPr id="3173" name="Freeform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06" y="1706"/>
                      <a:ext cx="429" cy="1155"/>
                    </a:xfrm>
                    <a:custGeom>
                      <a:avLst/>
                      <a:gdLst>
                        <a:gd name="T0" fmla="*/ 0 w 1898"/>
                        <a:gd name="T1" fmla="*/ 0 h 5096"/>
                        <a:gd name="T2" fmla="*/ 819 w 1898"/>
                        <a:gd name="T3" fmla="*/ 1503 h 5096"/>
                        <a:gd name="T4" fmla="*/ 1434 w 1898"/>
                        <a:gd name="T5" fmla="*/ 3208 h 5096"/>
                        <a:gd name="T6" fmla="*/ 1897 w 1898"/>
                        <a:gd name="T7" fmla="*/ 5084 h 5096"/>
                        <a:gd name="T8" fmla="*/ 1795 w 1898"/>
                        <a:gd name="T9" fmla="*/ 5095 h 5096"/>
                        <a:gd name="T10" fmla="*/ 1333 w 1898"/>
                        <a:gd name="T11" fmla="*/ 3228 h 5096"/>
                        <a:gd name="T12" fmla="*/ 569 w 1898"/>
                        <a:gd name="T13" fmla="*/ 1160 h 5096"/>
                        <a:gd name="T14" fmla="*/ 0 w 1898"/>
                        <a:gd name="T15" fmla="*/ 0 h 5096"/>
                        <a:gd name="T16" fmla="*/ 0 w 1898"/>
                        <a:gd name="T17" fmla="*/ 0 h 50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898" h="5096">
                          <a:moveTo>
                            <a:pt x="0" y="0"/>
                          </a:moveTo>
                          <a:cubicBezTo>
                            <a:pt x="28" y="38"/>
                            <a:pt x="580" y="968"/>
                            <a:pt x="819" y="1503"/>
                          </a:cubicBezTo>
                          <a:cubicBezTo>
                            <a:pt x="1059" y="2039"/>
                            <a:pt x="1254" y="2611"/>
                            <a:pt x="1434" y="3208"/>
                          </a:cubicBezTo>
                          <a:cubicBezTo>
                            <a:pt x="1615" y="3804"/>
                            <a:pt x="1838" y="4769"/>
                            <a:pt x="1897" y="5084"/>
                          </a:cubicBezTo>
                          <a:lnTo>
                            <a:pt x="1795" y="5095"/>
                          </a:lnTo>
                          <a:cubicBezTo>
                            <a:pt x="1703" y="4788"/>
                            <a:pt x="1539" y="3882"/>
                            <a:pt x="1333" y="3228"/>
                          </a:cubicBezTo>
                          <a:cubicBezTo>
                            <a:pt x="1025" y="2162"/>
                            <a:pt x="855" y="1778"/>
                            <a:pt x="569" y="1160"/>
                          </a:cubicBezTo>
                          <a:cubicBezTo>
                            <a:pt x="349" y="614"/>
                            <a:pt x="114" y="238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73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Freeform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0" y="2833"/>
                      <a:ext cx="110" cy="724"/>
                    </a:xfrm>
                    <a:custGeom>
                      <a:avLst/>
                      <a:gdLst>
                        <a:gd name="T0" fmla="*/ 265 w 490"/>
                        <a:gd name="T1" fmla="*/ 0 h 3199"/>
                        <a:gd name="T2" fmla="*/ 397 w 490"/>
                        <a:gd name="T3" fmla="*/ 799 h 3199"/>
                        <a:gd name="T4" fmla="*/ 489 w 490"/>
                        <a:gd name="T5" fmla="*/ 1955 h 3199"/>
                        <a:gd name="T6" fmla="*/ 397 w 490"/>
                        <a:gd name="T7" fmla="*/ 2819 h 3199"/>
                        <a:gd name="T8" fmla="*/ 245 w 490"/>
                        <a:gd name="T9" fmla="*/ 3146 h 3199"/>
                        <a:gd name="T10" fmla="*/ 12 w 490"/>
                        <a:gd name="T11" fmla="*/ 3134 h 3199"/>
                        <a:gd name="T12" fmla="*/ 154 w 490"/>
                        <a:gd name="T13" fmla="*/ 2892 h 3199"/>
                        <a:gd name="T14" fmla="*/ 284 w 490"/>
                        <a:gd name="T15" fmla="*/ 2469 h 3199"/>
                        <a:gd name="T16" fmla="*/ 359 w 490"/>
                        <a:gd name="T17" fmla="*/ 1930 h 3199"/>
                        <a:gd name="T18" fmla="*/ 322 w 490"/>
                        <a:gd name="T19" fmla="*/ 1005 h 3199"/>
                        <a:gd name="T20" fmla="*/ 183 w 490"/>
                        <a:gd name="T21" fmla="*/ 26 h 3199"/>
                        <a:gd name="T22" fmla="*/ 265 w 490"/>
                        <a:gd name="T23" fmla="*/ 0 h 3199"/>
                        <a:gd name="T24" fmla="*/ 265 w 490"/>
                        <a:gd name="T25" fmla="*/ 0 h 319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490" h="3199">
                          <a:moveTo>
                            <a:pt x="265" y="0"/>
                          </a:moveTo>
                          <a:cubicBezTo>
                            <a:pt x="307" y="119"/>
                            <a:pt x="359" y="469"/>
                            <a:pt x="397" y="799"/>
                          </a:cubicBezTo>
                          <a:cubicBezTo>
                            <a:pt x="435" y="1125"/>
                            <a:pt x="489" y="1619"/>
                            <a:pt x="489" y="1955"/>
                          </a:cubicBezTo>
                          <a:cubicBezTo>
                            <a:pt x="488" y="2291"/>
                            <a:pt x="439" y="2619"/>
                            <a:pt x="397" y="2819"/>
                          </a:cubicBezTo>
                          <a:cubicBezTo>
                            <a:pt x="355" y="3016"/>
                            <a:pt x="310" y="3091"/>
                            <a:pt x="245" y="3146"/>
                          </a:cubicBezTo>
                          <a:cubicBezTo>
                            <a:pt x="182" y="3198"/>
                            <a:pt x="26" y="3177"/>
                            <a:pt x="12" y="3134"/>
                          </a:cubicBezTo>
                          <a:cubicBezTo>
                            <a:pt x="0" y="3091"/>
                            <a:pt x="110" y="3003"/>
                            <a:pt x="154" y="2892"/>
                          </a:cubicBezTo>
                          <a:cubicBezTo>
                            <a:pt x="199" y="2781"/>
                            <a:pt x="249" y="2631"/>
                            <a:pt x="284" y="2469"/>
                          </a:cubicBezTo>
                          <a:cubicBezTo>
                            <a:pt x="319" y="2306"/>
                            <a:pt x="352" y="2175"/>
                            <a:pt x="359" y="1930"/>
                          </a:cubicBezTo>
                          <a:cubicBezTo>
                            <a:pt x="364" y="1687"/>
                            <a:pt x="350" y="1324"/>
                            <a:pt x="322" y="1005"/>
                          </a:cubicBezTo>
                          <a:cubicBezTo>
                            <a:pt x="293" y="684"/>
                            <a:pt x="193" y="191"/>
                            <a:pt x="183" y="26"/>
                          </a:cubicBezTo>
                          <a:lnTo>
                            <a:pt x="265" y="0"/>
                          </a:lnTo>
                          <a:lnTo>
                            <a:pt x="265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191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75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560" y="1796"/>
                    <a:ext cx="308" cy="1716"/>
                    <a:chOff x="3560" y="1796"/>
                    <a:chExt cx="308" cy="1716"/>
                  </a:xfrm>
                </p:grpSpPr>
                <p:sp>
                  <p:nvSpPr>
                    <p:cNvPr id="3176" name="Freeform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796"/>
                      <a:ext cx="303" cy="1106"/>
                    </a:xfrm>
                    <a:custGeom>
                      <a:avLst/>
                      <a:gdLst>
                        <a:gd name="T0" fmla="*/ 0 w 1342"/>
                        <a:gd name="T1" fmla="*/ 0 h 4881"/>
                        <a:gd name="T2" fmla="*/ 693 w 1342"/>
                        <a:gd name="T3" fmla="*/ 1492 h 4881"/>
                        <a:gd name="T4" fmla="*/ 1118 w 1342"/>
                        <a:gd name="T5" fmla="*/ 3126 h 4881"/>
                        <a:gd name="T6" fmla="*/ 1341 w 1342"/>
                        <a:gd name="T7" fmla="*/ 4880 h 4881"/>
                        <a:gd name="T8" fmla="*/ 1225 w 1342"/>
                        <a:gd name="T9" fmla="*/ 4869 h 4881"/>
                        <a:gd name="T10" fmla="*/ 998 w 1342"/>
                        <a:gd name="T11" fmla="*/ 3123 h 4881"/>
                        <a:gd name="T12" fmla="*/ 461 w 1342"/>
                        <a:gd name="T13" fmla="*/ 1140 h 4881"/>
                        <a:gd name="T14" fmla="*/ 0 w 1342"/>
                        <a:gd name="T15" fmla="*/ 0 h 4881"/>
                        <a:gd name="T16" fmla="*/ 0 w 1342"/>
                        <a:gd name="T17" fmla="*/ 0 h 48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342" h="4881">
                          <a:moveTo>
                            <a:pt x="0" y="0"/>
                          </a:moveTo>
                          <a:cubicBezTo>
                            <a:pt x="26" y="38"/>
                            <a:pt x="504" y="973"/>
                            <a:pt x="693" y="1492"/>
                          </a:cubicBezTo>
                          <a:cubicBezTo>
                            <a:pt x="879" y="2020"/>
                            <a:pt x="1008" y="2560"/>
                            <a:pt x="1118" y="3126"/>
                          </a:cubicBezTo>
                          <a:cubicBezTo>
                            <a:pt x="1225" y="3689"/>
                            <a:pt x="1323" y="4591"/>
                            <a:pt x="1341" y="4880"/>
                          </a:cubicBezTo>
                          <a:lnTo>
                            <a:pt x="1225" y="4869"/>
                          </a:lnTo>
                          <a:cubicBezTo>
                            <a:pt x="1166" y="4579"/>
                            <a:pt x="1127" y="3743"/>
                            <a:pt x="998" y="3123"/>
                          </a:cubicBezTo>
                          <a:cubicBezTo>
                            <a:pt x="821" y="2122"/>
                            <a:pt x="690" y="1745"/>
                            <a:pt x="461" y="1140"/>
                          </a:cubicBezTo>
                          <a:cubicBezTo>
                            <a:pt x="294" y="614"/>
                            <a:pt x="91" y="234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67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Freeform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2" y="2876"/>
                      <a:ext cx="187" cy="641"/>
                    </a:xfrm>
                    <a:custGeom>
                      <a:avLst/>
                      <a:gdLst>
                        <a:gd name="T0" fmla="*/ 796 w 831"/>
                        <a:gd name="T1" fmla="*/ 0 h 2829"/>
                        <a:gd name="T2" fmla="*/ 821 w 831"/>
                        <a:gd name="T3" fmla="*/ 738 h 2829"/>
                        <a:gd name="T4" fmla="*/ 748 w 831"/>
                        <a:gd name="T5" fmla="*/ 1786 h 2829"/>
                        <a:gd name="T6" fmla="*/ 504 w 831"/>
                        <a:gd name="T7" fmla="*/ 2533 h 2829"/>
                        <a:gd name="T8" fmla="*/ 277 w 831"/>
                        <a:gd name="T9" fmla="*/ 2793 h 2829"/>
                        <a:gd name="T10" fmla="*/ 11 w 831"/>
                        <a:gd name="T11" fmla="*/ 2735 h 2829"/>
                        <a:gd name="T12" fmla="*/ 212 w 831"/>
                        <a:gd name="T13" fmla="*/ 2546 h 2829"/>
                        <a:gd name="T14" fmla="*/ 427 w 831"/>
                        <a:gd name="T15" fmla="*/ 2201 h 2829"/>
                        <a:gd name="T16" fmla="*/ 602 w 831"/>
                        <a:gd name="T17" fmla="*/ 1735 h 2829"/>
                        <a:gd name="T18" fmla="*/ 705 w 831"/>
                        <a:gd name="T19" fmla="*/ 906 h 2829"/>
                        <a:gd name="T20" fmla="*/ 702 w 831"/>
                        <a:gd name="T21" fmla="*/ 9 h 2829"/>
                        <a:gd name="T22" fmla="*/ 796 w 831"/>
                        <a:gd name="T23" fmla="*/ 0 h 2829"/>
                        <a:gd name="T24" fmla="*/ 796 w 831"/>
                        <a:gd name="T25" fmla="*/ 0 h 28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31" h="2829">
                          <a:moveTo>
                            <a:pt x="796" y="0"/>
                          </a:moveTo>
                          <a:cubicBezTo>
                            <a:pt x="824" y="116"/>
                            <a:pt x="830" y="438"/>
                            <a:pt x="821" y="738"/>
                          </a:cubicBezTo>
                          <a:cubicBezTo>
                            <a:pt x="812" y="1038"/>
                            <a:pt x="798" y="1490"/>
                            <a:pt x="748" y="1786"/>
                          </a:cubicBezTo>
                          <a:cubicBezTo>
                            <a:pt x="693" y="2088"/>
                            <a:pt x="583" y="2365"/>
                            <a:pt x="504" y="2533"/>
                          </a:cubicBezTo>
                          <a:cubicBezTo>
                            <a:pt x="422" y="2700"/>
                            <a:pt x="359" y="2759"/>
                            <a:pt x="277" y="2793"/>
                          </a:cubicBezTo>
                          <a:cubicBezTo>
                            <a:pt x="195" y="2828"/>
                            <a:pt x="17" y="2776"/>
                            <a:pt x="11" y="2735"/>
                          </a:cubicBezTo>
                          <a:cubicBezTo>
                            <a:pt x="0" y="2693"/>
                            <a:pt x="144" y="2634"/>
                            <a:pt x="212" y="2546"/>
                          </a:cubicBezTo>
                          <a:cubicBezTo>
                            <a:pt x="282" y="2460"/>
                            <a:pt x="364" y="2337"/>
                            <a:pt x="427" y="2201"/>
                          </a:cubicBezTo>
                          <a:cubicBezTo>
                            <a:pt x="496" y="2065"/>
                            <a:pt x="557" y="1953"/>
                            <a:pt x="602" y="1735"/>
                          </a:cubicBezTo>
                          <a:cubicBezTo>
                            <a:pt x="645" y="1522"/>
                            <a:pt x="688" y="1194"/>
                            <a:pt x="705" y="906"/>
                          </a:cubicBezTo>
                          <a:cubicBezTo>
                            <a:pt x="723" y="616"/>
                            <a:pt x="685" y="155"/>
                            <a:pt x="702" y="9"/>
                          </a:cubicBezTo>
                          <a:lnTo>
                            <a:pt x="796" y="0"/>
                          </a:lnTo>
                          <a:lnTo>
                            <a:pt x="796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1304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78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156" y="1823"/>
                    <a:ext cx="324" cy="1689"/>
                    <a:chOff x="3156" y="1823"/>
                    <a:chExt cx="324" cy="1689"/>
                  </a:xfrm>
                </p:grpSpPr>
                <p:sp>
                  <p:nvSpPr>
                    <p:cNvPr id="3179" name="Freeform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9" y="1823"/>
                      <a:ext cx="63" cy="1123"/>
                    </a:xfrm>
                    <a:custGeom>
                      <a:avLst/>
                      <a:gdLst>
                        <a:gd name="T0" fmla="*/ 0 w 284"/>
                        <a:gd name="T1" fmla="*/ 0 h 4958"/>
                        <a:gd name="T2" fmla="*/ 242 w 284"/>
                        <a:gd name="T3" fmla="*/ 1590 h 4958"/>
                        <a:gd name="T4" fmla="*/ 256 w 284"/>
                        <a:gd name="T5" fmla="*/ 3237 h 4958"/>
                        <a:gd name="T6" fmla="*/ 90 w 284"/>
                        <a:gd name="T7" fmla="*/ 4957 h 4958"/>
                        <a:gd name="T8" fmla="*/ 4 w 284"/>
                        <a:gd name="T9" fmla="*/ 4919 h 4958"/>
                        <a:gd name="T10" fmla="*/ 166 w 284"/>
                        <a:gd name="T11" fmla="*/ 3205 h 4958"/>
                        <a:gd name="T12" fmla="*/ 137 w 284"/>
                        <a:gd name="T13" fmla="*/ 1194 h 4958"/>
                        <a:gd name="T14" fmla="*/ 0 w 284"/>
                        <a:gd name="T15" fmla="*/ 0 h 4958"/>
                        <a:gd name="T16" fmla="*/ 0 w 284"/>
                        <a:gd name="T17" fmla="*/ 0 h 49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84" h="4958">
                          <a:moveTo>
                            <a:pt x="0" y="0"/>
                          </a:moveTo>
                          <a:cubicBezTo>
                            <a:pt x="9" y="43"/>
                            <a:pt x="202" y="1047"/>
                            <a:pt x="242" y="1590"/>
                          </a:cubicBezTo>
                          <a:cubicBezTo>
                            <a:pt x="283" y="2128"/>
                            <a:pt x="277" y="2675"/>
                            <a:pt x="256" y="3237"/>
                          </a:cubicBezTo>
                          <a:cubicBezTo>
                            <a:pt x="228" y="3800"/>
                            <a:pt x="137" y="4677"/>
                            <a:pt x="90" y="4957"/>
                          </a:cubicBezTo>
                          <a:lnTo>
                            <a:pt x="4" y="4919"/>
                          </a:lnTo>
                          <a:cubicBezTo>
                            <a:pt x="11" y="4626"/>
                            <a:pt x="145" y="3827"/>
                            <a:pt x="166" y="3205"/>
                          </a:cubicBezTo>
                          <a:cubicBezTo>
                            <a:pt x="221" y="2207"/>
                            <a:pt x="193" y="1828"/>
                            <a:pt x="137" y="1194"/>
                          </a:cubicBezTo>
                          <a:cubicBezTo>
                            <a:pt x="112" y="655"/>
                            <a:pt x="24" y="244"/>
                            <a:pt x="0" y="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44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" name="Freeform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56" y="2940"/>
                      <a:ext cx="276" cy="574"/>
                    </a:xfrm>
                    <a:custGeom>
                      <a:avLst/>
                      <a:gdLst>
                        <a:gd name="T0" fmla="*/ 1220 w 1221"/>
                        <a:gd name="T1" fmla="*/ 16 h 2536"/>
                        <a:gd name="T2" fmla="*/ 1090 w 1221"/>
                        <a:gd name="T3" fmla="*/ 718 h 2536"/>
                        <a:gd name="T4" fmla="*/ 808 w 1221"/>
                        <a:gd name="T5" fmla="*/ 1691 h 2536"/>
                        <a:gd name="T6" fmla="*/ 453 w 1221"/>
                        <a:gd name="T7" fmla="*/ 2333 h 2536"/>
                        <a:gd name="T8" fmla="*/ 210 w 1221"/>
                        <a:gd name="T9" fmla="*/ 2523 h 2536"/>
                        <a:gd name="T10" fmla="*/ 2 w 1221"/>
                        <a:gd name="T11" fmla="*/ 2401 h 2536"/>
                        <a:gd name="T12" fmla="*/ 206 w 1221"/>
                        <a:gd name="T13" fmla="*/ 2275 h 2536"/>
                        <a:gd name="T14" fmla="*/ 460 w 1221"/>
                        <a:gd name="T15" fmla="*/ 2002 h 2536"/>
                        <a:gd name="T16" fmla="*/ 698 w 1221"/>
                        <a:gd name="T17" fmla="*/ 1608 h 2536"/>
                        <a:gd name="T18" fmla="*/ 959 w 1221"/>
                        <a:gd name="T19" fmla="*/ 846 h 2536"/>
                        <a:gd name="T20" fmla="*/ 1136 w 1221"/>
                        <a:gd name="T21" fmla="*/ 0 h 2536"/>
                        <a:gd name="T22" fmla="*/ 1220 w 1221"/>
                        <a:gd name="T23" fmla="*/ 16 h 2536"/>
                        <a:gd name="T24" fmla="*/ 1220 w 1221"/>
                        <a:gd name="T25" fmla="*/ 16 h 25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221" h="2536">
                          <a:moveTo>
                            <a:pt x="1220" y="16"/>
                          </a:moveTo>
                          <a:cubicBezTo>
                            <a:pt x="1218" y="130"/>
                            <a:pt x="1156" y="438"/>
                            <a:pt x="1090" y="718"/>
                          </a:cubicBezTo>
                          <a:cubicBezTo>
                            <a:pt x="1025" y="993"/>
                            <a:pt x="919" y="1421"/>
                            <a:pt x="808" y="1691"/>
                          </a:cubicBezTo>
                          <a:cubicBezTo>
                            <a:pt x="703" y="1961"/>
                            <a:pt x="554" y="2195"/>
                            <a:pt x="453" y="2333"/>
                          </a:cubicBezTo>
                          <a:cubicBezTo>
                            <a:pt x="354" y="2470"/>
                            <a:pt x="287" y="2512"/>
                            <a:pt x="210" y="2523"/>
                          </a:cubicBezTo>
                          <a:cubicBezTo>
                            <a:pt x="131" y="2535"/>
                            <a:pt x="2" y="2442"/>
                            <a:pt x="2" y="2401"/>
                          </a:cubicBezTo>
                          <a:cubicBezTo>
                            <a:pt x="0" y="2361"/>
                            <a:pt x="127" y="2341"/>
                            <a:pt x="206" y="2275"/>
                          </a:cubicBezTo>
                          <a:cubicBezTo>
                            <a:pt x="284" y="2208"/>
                            <a:pt x="378" y="2113"/>
                            <a:pt x="460" y="2002"/>
                          </a:cubicBezTo>
                          <a:cubicBezTo>
                            <a:pt x="539" y="1890"/>
                            <a:pt x="615" y="1802"/>
                            <a:pt x="698" y="1608"/>
                          </a:cubicBezTo>
                          <a:cubicBezTo>
                            <a:pt x="780" y="1414"/>
                            <a:pt x="882" y="1112"/>
                            <a:pt x="959" y="846"/>
                          </a:cubicBezTo>
                          <a:cubicBezTo>
                            <a:pt x="1030" y="580"/>
                            <a:pt x="1095" y="134"/>
                            <a:pt x="1136" y="0"/>
                          </a:cubicBezTo>
                          <a:lnTo>
                            <a:pt x="1220" y="16"/>
                          </a:lnTo>
                          <a:lnTo>
                            <a:pt x="1220" y="16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445999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181" name="Group 109"/>
              <p:cNvGrpSpPr>
                <a:grpSpLocks/>
              </p:cNvGrpSpPr>
              <p:nvPr/>
            </p:nvGrpSpPr>
            <p:grpSpPr bwMode="auto">
              <a:xfrm>
                <a:off x="1370" y="430"/>
                <a:ext cx="4234" cy="2841"/>
                <a:chOff x="1370" y="430"/>
                <a:chExt cx="4234" cy="2841"/>
              </a:xfrm>
            </p:grpSpPr>
            <p:grpSp>
              <p:nvGrpSpPr>
                <p:cNvPr id="3182" name="Group 110"/>
                <p:cNvGrpSpPr>
                  <a:grpSpLocks/>
                </p:cNvGrpSpPr>
                <p:nvPr/>
              </p:nvGrpSpPr>
              <p:grpSpPr bwMode="auto">
                <a:xfrm>
                  <a:off x="1370" y="430"/>
                  <a:ext cx="4234" cy="2841"/>
                  <a:chOff x="1370" y="430"/>
                  <a:chExt cx="4234" cy="2841"/>
                </a:xfrm>
              </p:grpSpPr>
              <p:sp>
                <p:nvSpPr>
                  <p:cNvPr id="3183" name="Freeform 111"/>
                  <p:cNvSpPr>
                    <a:spLocks noChangeArrowheads="1"/>
                  </p:cNvSpPr>
                  <p:nvPr/>
                </p:nvSpPr>
                <p:spPr bwMode="auto">
                  <a:xfrm>
                    <a:off x="3741" y="2863"/>
                    <a:ext cx="1863" cy="408"/>
                  </a:xfrm>
                  <a:custGeom>
                    <a:avLst/>
                    <a:gdLst>
                      <a:gd name="T0" fmla="*/ 8160 w 8220"/>
                      <a:gd name="T1" fmla="*/ 1728 h 1805"/>
                      <a:gd name="T2" fmla="*/ 8033 w 8220"/>
                      <a:gd name="T3" fmla="*/ 1584 h 1805"/>
                      <a:gd name="T4" fmla="*/ 7897 w 8220"/>
                      <a:gd name="T5" fmla="*/ 1439 h 1805"/>
                      <a:gd name="T6" fmla="*/ 7751 w 8220"/>
                      <a:gd name="T7" fmla="*/ 1301 h 1805"/>
                      <a:gd name="T8" fmla="*/ 7600 w 8220"/>
                      <a:gd name="T9" fmla="*/ 1168 h 1805"/>
                      <a:gd name="T10" fmla="*/ 7435 w 8220"/>
                      <a:gd name="T11" fmla="*/ 1042 h 1805"/>
                      <a:gd name="T12" fmla="*/ 7262 w 8220"/>
                      <a:gd name="T13" fmla="*/ 920 h 1805"/>
                      <a:gd name="T14" fmla="*/ 7080 w 8220"/>
                      <a:gd name="T15" fmla="*/ 806 h 1805"/>
                      <a:gd name="T16" fmla="*/ 6892 w 8220"/>
                      <a:gd name="T17" fmla="*/ 698 h 1805"/>
                      <a:gd name="T18" fmla="*/ 6695 w 8220"/>
                      <a:gd name="T19" fmla="*/ 597 h 1805"/>
                      <a:gd name="T20" fmla="*/ 6492 w 8220"/>
                      <a:gd name="T21" fmla="*/ 504 h 1805"/>
                      <a:gd name="T22" fmla="*/ 6284 w 8220"/>
                      <a:gd name="T23" fmla="*/ 417 h 1805"/>
                      <a:gd name="T24" fmla="*/ 6069 w 8220"/>
                      <a:gd name="T25" fmla="*/ 339 h 1805"/>
                      <a:gd name="T26" fmla="*/ 5851 w 8220"/>
                      <a:gd name="T27" fmla="*/ 267 h 1805"/>
                      <a:gd name="T28" fmla="*/ 5628 w 8220"/>
                      <a:gd name="T29" fmla="*/ 203 h 1805"/>
                      <a:gd name="T30" fmla="*/ 5400 w 8220"/>
                      <a:gd name="T31" fmla="*/ 148 h 1805"/>
                      <a:gd name="T32" fmla="*/ 5167 w 8220"/>
                      <a:gd name="T33" fmla="*/ 101 h 1805"/>
                      <a:gd name="T34" fmla="*/ 4934 w 8220"/>
                      <a:gd name="T35" fmla="*/ 63 h 1805"/>
                      <a:gd name="T36" fmla="*/ 4697 w 8220"/>
                      <a:gd name="T37" fmla="*/ 38 h 1805"/>
                      <a:gd name="T38" fmla="*/ 4458 w 8220"/>
                      <a:gd name="T39" fmla="*/ 16 h 1805"/>
                      <a:gd name="T40" fmla="*/ 4217 w 8220"/>
                      <a:gd name="T41" fmla="*/ 2 h 1805"/>
                      <a:gd name="T42" fmla="*/ 3978 w 8220"/>
                      <a:gd name="T43" fmla="*/ 0 h 1805"/>
                      <a:gd name="T44" fmla="*/ 3739 w 8220"/>
                      <a:gd name="T45" fmla="*/ 4 h 1805"/>
                      <a:gd name="T46" fmla="*/ 3499 w 8220"/>
                      <a:gd name="T47" fmla="*/ 16 h 1805"/>
                      <a:gd name="T48" fmla="*/ 3260 w 8220"/>
                      <a:gd name="T49" fmla="*/ 38 h 1805"/>
                      <a:gd name="T50" fmla="*/ 3023 w 8220"/>
                      <a:gd name="T51" fmla="*/ 66 h 1805"/>
                      <a:gd name="T52" fmla="*/ 2788 w 8220"/>
                      <a:gd name="T53" fmla="*/ 105 h 1805"/>
                      <a:gd name="T54" fmla="*/ 2557 w 8220"/>
                      <a:gd name="T55" fmla="*/ 153 h 1805"/>
                      <a:gd name="T56" fmla="*/ 2330 w 8220"/>
                      <a:gd name="T57" fmla="*/ 208 h 1805"/>
                      <a:gd name="T58" fmla="*/ 2106 w 8220"/>
                      <a:gd name="T59" fmla="*/ 273 h 1805"/>
                      <a:gd name="T60" fmla="*/ 1888 w 8220"/>
                      <a:gd name="T61" fmla="*/ 345 h 1805"/>
                      <a:gd name="T62" fmla="*/ 1675 w 8220"/>
                      <a:gd name="T63" fmla="*/ 424 h 1805"/>
                      <a:gd name="T64" fmla="*/ 1466 w 8220"/>
                      <a:gd name="T65" fmla="*/ 512 h 1805"/>
                      <a:gd name="T66" fmla="*/ 1264 w 8220"/>
                      <a:gd name="T67" fmla="*/ 606 h 1805"/>
                      <a:gd name="T68" fmla="*/ 1069 w 8220"/>
                      <a:gd name="T69" fmla="*/ 707 h 1805"/>
                      <a:gd name="T70" fmla="*/ 880 w 8220"/>
                      <a:gd name="T71" fmla="*/ 816 h 1805"/>
                      <a:gd name="T72" fmla="*/ 700 w 8220"/>
                      <a:gd name="T73" fmla="*/ 931 h 1805"/>
                      <a:gd name="T74" fmla="*/ 529 w 8220"/>
                      <a:gd name="T75" fmla="*/ 1053 h 1805"/>
                      <a:gd name="T76" fmla="*/ 364 w 8220"/>
                      <a:gd name="T77" fmla="*/ 1180 h 1805"/>
                      <a:gd name="T78" fmla="*/ 210 w 8220"/>
                      <a:gd name="T79" fmla="*/ 1313 h 1805"/>
                      <a:gd name="T80" fmla="*/ 65 w 8220"/>
                      <a:gd name="T81" fmla="*/ 1452 h 18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8220" h="1805">
                        <a:moveTo>
                          <a:pt x="8219" y="1804"/>
                        </a:moveTo>
                        <a:lnTo>
                          <a:pt x="8160" y="1728"/>
                        </a:lnTo>
                        <a:lnTo>
                          <a:pt x="8098" y="1656"/>
                        </a:lnTo>
                        <a:lnTo>
                          <a:pt x="8033" y="1584"/>
                        </a:lnTo>
                        <a:lnTo>
                          <a:pt x="7967" y="1511"/>
                        </a:lnTo>
                        <a:lnTo>
                          <a:pt x="7897" y="1439"/>
                        </a:lnTo>
                        <a:lnTo>
                          <a:pt x="7826" y="1369"/>
                        </a:lnTo>
                        <a:lnTo>
                          <a:pt x="7751" y="1301"/>
                        </a:lnTo>
                        <a:lnTo>
                          <a:pt x="7677" y="1233"/>
                        </a:lnTo>
                        <a:lnTo>
                          <a:pt x="7600" y="1168"/>
                        </a:lnTo>
                        <a:lnTo>
                          <a:pt x="7518" y="1103"/>
                        </a:lnTo>
                        <a:lnTo>
                          <a:pt x="7435" y="1042"/>
                        </a:lnTo>
                        <a:lnTo>
                          <a:pt x="7350" y="980"/>
                        </a:lnTo>
                        <a:lnTo>
                          <a:pt x="7262" y="920"/>
                        </a:lnTo>
                        <a:lnTo>
                          <a:pt x="7172" y="862"/>
                        </a:lnTo>
                        <a:lnTo>
                          <a:pt x="7080" y="806"/>
                        </a:lnTo>
                        <a:lnTo>
                          <a:pt x="6987" y="751"/>
                        </a:lnTo>
                        <a:lnTo>
                          <a:pt x="6892" y="698"/>
                        </a:lnTo>
                        <a:lnTo>
                          <a:pt x="6794" y="646"/>
                        </a:lnTo>
                        <a:lnTo>
                          <a:pt x="6695" y="597"/>
                        </a:lnTo>
                        <a:lnTo>
                          <a:pt x="6595" y="550"/>
                        </a:lnTo>
                        <a:lnTo>
                          <a:pt x="6492" y="504"/>
                        </a:lnTo>
                        <a:lnTo>
                          <a:pt x="6389" y="460"/>
                        </a:lnTo>
                        <a:lnTo>
                          <a:pt x="6284" y="417"/>
                        </a:lnTo>
                        <a:lnTo>
                          <a:pt x="6177" y="378"/>
                        </a:lnTo>
                        <a:lnTo>
                          <a:pt x="6069" y="339"/>
                        </a:lnTo>
                        <a:lnTo>
                          <a:pt x="5959" y="301"/>
                        </a:lnTo>
                        <a:lnTo>
                          <a:pt x="5851" y="267"/>
                        </a:lnTo>
                        <a:lnTo>
                          <a:pt x="5739" y="234"/>
                        </a:lnTo>
                        <a:lnTo>
                          <a:pt x="5628" y="203"/>
                        </a:lnTo>
                        <a:lnTo>
                          <a:pt x="5513" y="175"/>
                        </a:lnTo>
                        <a:lnTo>
                          <a:pt x="5400" y="148"/>
                        </a:lnTo>
                        <a:lnTo>
                          <a:pt x="5283" y="124"/>
                        </a:lnTo>
                        <a:lnTo>
                          <a:pt x="5167" y="101"/>
                        </a:lnTo>
                        <a:lnTo>
                          <a:pt x="5051" y="81"/>
                        </a:lnTo>
                        <a:lnTo>
                          <a:pt x="4934" y="63"/>
                        </a:lnTo>
                        <a:lnTo>
                          <a:pt x="4815" y="47"/>
                        </a:lnTo>
                        <a:lnTo>
                          <a:pt x="4697" y="38"/>
                        </a:lnTo>
                        <a:lnTo>
                          <a:pt x="4577" y="26"/>
                        </a:lnTo>
                        <a:lnTo>
                          <a:pt x="4458" y="16"/>
                        </a:lnTo>
                        <a:lnTo>
                          <a:pt x="4337" y="9"/>
                        </a:lnTo>
                        <a:lnTo>
                          <a:pt x="4217" y="2"/>
                        </a:lnTo>
                        <a:lnTo>
                          <a:pt x="4097" y="0"/>
                        </a:lnTo>
                        <a:lnTo>
                          <a:pt x="3978" y="0"/>
                        </a:lnTo>
                        <a:lnTo>
                          <a:pt x="3859" y="0"/>
                        </a:lnTo>
                        <a:lnTo>
                          <a:pt x="3739" y="4"/>
                        </a:lnTo>
                        <a:lnTo>
                          <a:pt x="3619" y="9"/>
                        </a:lnTo>
                        <a:lnTo>
                          <a:pt x="3499" y="16"/>
                        </a:lnTo>
                        <a:lnTo>
                          <a:pt x="3379" y="26"/>
                        </a:lnTo>
                        <a:lnTo>
                          <a:pt x="3260" y="38"/>
                        </a:lnTo>
                        <a:lnTo>
                          <a:pt x="3141" y="49"/>
                        </a:lnTo>
                        <a:lnTo>
                          <a:pt x="3023" y="66"/>
                        </a:lnTo>
                        <a:lnTo>
                          <a:pt x="2905" y="85"/>
                        </a:lnTo>
                        <a:lnTo>
                          <a:pt x="2788" y="105"/>
                        </a:lnTo>
                        <a:lnTo>
                          <a:pt x="2672" y="128"/>
                        </a:lnTo>
                        <a:lnTo>
                          <a:pt x="2557" y="153"/>
                        </a:lnTo>
                        <a:lnTo>
                          <a:pt x="2442" y="180"/>
                        </a:lnTo>
                        <a:lnTo>
                          <a:pt x="2330" y="208"/>
                        </a:lnTo>
                        <a:lnTo>
                          <a:pt x="2217" y="240"/>
                        </a:lnTo>
                        <a:lnTo>
                          <a:pt x="2106" y="273"/>
                        </a:lnTo>
                        <a:lnTo>
                          <a:pt x="1997" y="308"/>
                        </a:lnTo>
                        <a:lnTo>
                          <a:pt x="1888" y="345"/>
                        </a:lnTo>
                        <a:lnTo>
                          <a:pt x="1781" y="384"/>
                        </a:lnTo>
                        <a:lnTo>
                          <a:pt x="1675" y="424"/>
                        </a:lnTo>
                        <a:lnTo>
                          <a:pt x="1570" y="468"/>
                        </a:lnTo>
                        <a:lnTo>
                          <a:pt x="1466" y="512"/>
                        </a:lnTo>
                        <a:lnTo>
                          <a:pt x="1364" y="557"/>
                        </a:lnTo>
                        <a:lnTo>
                          <a:pt x="1264" y="606"/>
                        </a:lnTo>
                        <a:lnTo>
                          <a:pt x="1165" y="655"/>
                        </a:lnTo>
                        <a:lnTo>
                          <a:pt x="1069" y="707"/>
                        </a:lnTo>
                        <a:lnTo>
                          <a:pt x="974" y="760"/>
                        </a:lnTo>
                        <a:lnTo>
                          <a:pt x="880" y="816"/>
                        </a:lnTo>
                        <a:lnTo>
                          <a:pt x="790" y="874"/>
                        </a:lnTo>
                        <a:lnTo>
                          <a:pt x="700" y="931"/>
                        </a:lnTo>
                        <a:lnTo>
                          <a:pt x="614" y="991"/>
                        </a:lnTo>
                        <a:lnTo>
                          <a:pt x="529" y="1053"/>
                        </a:lnTo>
                        <a:lnTo>
                          <a:pt x="445" y="1115"/>
                        </a:lnTo>
                        <a:lnTo>
                          <a:pt x="364" y="1180"/>
                        </a:lnTo>
                        <a:lnTo>
                          <a:pt x="285" y="1245"/>
                        </a:lnTo>
                        <a:lnTo>
                          <a:pt x="210" y="1313"/>
                        </a:lnTo>
                        <a:lnTo>
                          <a:pt x="138" y="1381"/>
                        </a:lnTo>
                        <a:lnTo>
                          <a:pt x="65" y="1452"/>
                        </a:lnTo>
                        <a:lnTo>
                          <a:pt x="0" y="1524"/>
                        </a:ln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" name="Freeform 112"/>
                  <p:cNvSpPr>
                    <a:spLocks noChangeArrowheads="1"/>
                  </p:cNvSpPr>
                  <p:nvPr/>
                </p:nvSpPr>
                <p:spPr bwMode="auto">
                  <a:xfrm>
                    <a:off x="1598" y="928"/>
                    <a:ext cx="1452" cy="910"/>
                  </a:xfrm>
                  <a:custGeom>
                    <a:avLst/>
                    <a:gdLst>
                      <a:gd name="T0" fmla="*/ 6302 w 6408"/>
                      <a:gd name="T1" fmla="*/ 301 h 4018"/>
                      <a:gd name="T2" fmla="*/ 6092 w 6408"/>
                      <a:gd name="T3" fmla="*/ 230 h 4018"/>
                      <a:gd name="T4" fmla="*/ 5878 w 6408"/>
                      <a:gd name="T5" fmla="*/ 168 h 4018"/>
                      <a:gd name="T6" fmla="*/ 5660 w 6408"/>
                      <a:gd name="T7" fmla="*/ 115 h 4018"/>
                      <a:gd name="T8" fmla="*/ 5438 w 6408"/>
                      <a:gd name="T9" fmla="*/ 77 h 4018"/>
                      <a:gd name="T10" fmla="*/ 5214 w 6408"/>
                      <a:gd name="T11" fmla="*/ 43 h 4018"/>
                      <a:gd name="T12" fmla="*/ 4988 w 6408"/>
                      <a:gd name="T13" fmla="*/ 19 h 4018"/>
                      <a:gd name="T14" fmla="*/ 4760 w 6408"/>
                      <a:gd name="T15" fmla="*/ 4 h 4018"/>
                      <a:gd name="T16" fmla="*/ 4533 w 6408"/>
                      <a:gd name="T17" fmla="*/ 0 h 4018"/>
                      <a:gd name="T18" fmla="*/ 4307 w 6408"/>
                      <a:gd name="T19" fmla="*/ 4 h 4018"/>
                      <a:gd name="T20" fmla="*/ 4080 w 6408"/>
                      <a:gd name="T21" fmla="*/ 19 h 4018"/>
                      <a:gd name="T22" fmla="*/ 3856 w 6408"/>
                      <a:gd name="T23" fmla="*/ 43 h 4018"/>
                      <a:gd name="T24" fmla="*/ 3632 w 6408"/>
                      <a:gd name="T25" fmla="*/ 77 h 4018"/>
                      <a:gd name="T26" fmla="*/ 3410 w 6408"/>
                      <a:gd name="T27" fmla="*/ 118 h 4018"/>
                      <a:gd name="T28" fmla="*/ 3192 w 6408"/>
                      <a:gd name="T29" fmla="*/ 173 h 4018"/>
                      <a:gd name="T30" fmla="*/ 2976 w 6408"/>
                      <a:gd name="T31" fmla="*/ 234 h 4018"/>
                      <a:gd name="T32" fmla="*/ 2766 w 6408"/>
                      <a:gd name="T33" fmla="*/ 306 h 4018"/>
                      <a:gd name="T34" fmla="*/ 2559 w 6408"/>
                      <a:gd name="T35" fmla="*/ 387 h 4018"/>
                      <a:gd name="T36" fmla="*/ 2357 w 6408"/>
                      <a:gd name="T37" fmla="*/ 477 h 4018"/>
                      <a:gd name="T38" fmla="*/ 2159 w 6408"/>
                      <a:gd name="T39" fmla="*/ 576 h 4018"/>
                      <a:gd name="T40" fmla="*/ 1970 w 6408"/>
                      <a:gd name="T41" fmla="*/ 682 h 4018"/>
                      <a:gd name="T42" fmla="*/ 1787 w 6408"/>
                      <a:gd name="T43" fmla="*/ 797 h 4018"/>
                      <a:gd name="T44" fmla="*/ 1610 w 6408"/>
                      <a:gd name="T45" fmla="*/ 919 h 4018"/>
                      <a:gd name="T46" fmla="*/ 1440 w 6408"/>
                      <a:gd name="T47" fmla="*/ 1048 h 4018"/>
                      <a:gd name="T48" fmla="*/ 1278 w 6408"/>
                      <a:gd name="T49" fmla="*/ 1185 h 4018"/>
                      <a:gd name="T50" fmla="*/ 1124 w 6408"/>
                      <a:gd name="T51" fmla="*/ 1327 h 4018"/>
                      <a:gd name="T52" fmla="*/ 978 w 6408"/>
                      <a:gd name="T53" fmla="*/ 1478 h 4018"/>
                      <a:gd name="T54" fmla="*/ 841 w 6408"/>
                      <a:gd name="T55" fmla="*/ 1634 h 4018"/>
                      <a:gd name="T56" fmla="*/ 713 w 6408"/>
                      <a:gd name="T57" fmla="*/ 1797 h 4018"/>
                      <a:gd name="T58" fmla="*/ 595 w 6408"/>
                      <a:gd name="T59" fmla="*/ 1964 h 4018"/>
                      <a:gd name="T60" fmla="*/ 488 w 6408"/>
                      <a:gd name="T61" fmla="*/ 2134 h 4018"/>
                      <a:gd name="T62" fmla="*/ 390 w 6408"/>
                      <a:gd name="T63" fmla="*/ 2310 h 4018"/>
                      <a:gd name="T64" fmla="*/ 302 w 6408"/>
                      <a:gd name="T65" fmla="*/ 2491 h 4018"/>
                      <a:gd name="T66" fmla="*/ 225 w 6408"/>
                      <a:gd name="T67" fmla="*/ 2674 h 4018"/>
                      <a:gd name="T68" fmla="*/ 160 w 6408"/>
                      <a:gd name="T69" fmla="*/ 2860 h 4018"/>
                      <a:gd name="T70" fmla="*/ 109 w 6408"/>
                      <a:gd name="T71" fmla="*/ 3049 h 4018"/>
                      <a:gd name="T72" fmla="*/ 65 w 6408"/>
                      <a:gd name="T73" fmla="*/ 3242 h 4018"/>
                      <a:gd name="T74" fmla="*/ 31 w 6408"/>
                      <a:gd name="T75" fmla="*/ 3436 h 4018"/>
                      <a:gd name="T76" fmla="*/ 11 w 6408"/>
                      <a:gd name="T77" fmla="*/ 3631 h 4018"/>
                      <a:gd name="T78" fmla="*/ 0 w 6408"/>
                      <a:gd name="T79" fmla="*/ 3822 h 4018"/>
                      <a:gd name="T80" fmla="*/ 2 w 6408"/>
                      <a:gd name="T81" fmla="*/ 4017 h 40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6408" h="4018">
                        <a:moveTo>
                          <a:pt x="6407" y="341"/>
                        </a:moveTo>
                        <a:lnTo>
                          <a:pt x="6302" y="301"/>
                        </a:lnTo>
                        <a:lnTo>
                          <a:pt x="6197" y="265"/>
                        </a:lnTo>
                        <a:lnTo>
                          <a:pt x="6092" y="230"/>
                        </a:lnTo>
                        <a:lnTo>
                          <a:pt x="5984" y="198"/>
                        </a:lnTo>
                        <a:lnTo>
                          <a:pt x="5878" y="168"/>
                        </a:lnTo>
                        <a:lnTo>
                          <a:pt x="5769" y="140"/>
                        </a:lnTo>
                        <a:lnTo>
                          <a:pt x="5660" y="115"/>
                        </a:lnTo>
                        <a:lnTo>
                          <a:pt x="5548" y="94"/>
                        </a:lnTo>
                        <a:lnTo>
                          <a:pt x="5438" y="77"/>
                        </a:lnTo>
                        <a:lnTo>
                          <a:pt x="5326" y="55"/>
                        </a:lnTo>
                        <a:lnTo>
                          <a:pt x="5214" y="43"/>
                        </a:lnTo>
                        <a:lnTo>
                          <a:pt x="5101" y="26"/>
                        </a:lnTo>
                        <a:lnTo>
                          <a:pt x="4988" y="19"/>
                        </a:lnTo>
                        <a:lnTo>
                          <a:pt x="4874" y="9"/>
                        </a:lnTo>
                        <a:lnTo>
                          <a:pt x="4760" y="4"/>
                        </a:lnTo>
                        <a:lnTo>
                          <a:pt x="4646" y="0"/>
                        </a:lnTo>
                        <a:lnTo>
                          <a:pt x="4533" y="0"/>
                        </a:lnTo>
                        <a:lnTo>
                          <a:pt x="4421" y="0"/>
                        </a:lnTo>
                        <a:lnTo>
                          <a:pt x="4307" y="4"/>
                        </a:lnTo>
                        <a:lnTo>
                          <a:pt x="4194" y="11"/>
                        </a:lnTo>
                        <a:lnTo>
                          <a:pt x="4080" y="19"/>
                        </a:lnTo>
                        <a:lnTo>
                          <a:pt x="3968" y="31"/>
                        </a:lnTo>
                        <a:lnTo>
                          <a:pt x="3856" y="43"/>
                        </a:lnTo>
                        <a:lnTo>
                          <a:pt x="3744" y="60"/>
                        </a:lnTo>
                        <a:lnTo>
                          <a:pt x="3632" y="77"/>
                        </a:lnTo>
                        <a:lnTo>
                          <a:pt x="3521" y="96"/>
                        </a:lnTo>
                        <a:lnTo>
                          <a:pt x="3410" y="118"/>
                        </a:lnTo>
                        <a:lnTo>
                          <a:pt x="3300" y="144"/>
                        </a:lnTo>
                        <a:lnTo>
                          <a:pt x="3192" y="173"/>
                        </a:lnTo>
                        <a:lnTo>
                          <a:pt x="3083" y="201"/>
                        </a:lnTo>
                        <a:lnTo>
                          <a:pt x="2976" y="234"/>
                        </a:lnTo>
                        <a:lnTo>
                          <a:pt x="2871" y="269"/>
                        </a:lnTo>
                        <a:lnTo>
                          <a:pt x="2766" y="306"/>
                        </a:lnTo>
                        <a:lnTo>
                          <a:pt x="2663" y="346"/>
                        </a:lnTo>
                        <a:lnTo>
                          <a:pt x="2559" y="387"/>
                        </a:lnTo>
                        <a:lnTo>
                          <a:pt x="2457" y="431"/>
                        </a:lnTo>
                        <a:lnTo>
                          <a:pt x="2357" y="477"/>
                        </a:lnTo>
                        <a:lnTo>
                          <a:pt x="2258" y="525"/>
                        </a:lnTo>
                        <a:lnTo>
                          <a:pt x="2159" y="576"/>
                        </a:lnTo>
                        <a:lnTo>
                          <a:pt x="2064" y="628"/>
                        </a:lnTo>
                        <a:lnTo>
                          <a:pt x="1970" y="682"/>
                        </a:lnTo>
                        <a:lnTo>
                          <a:pt x="1876" y="739"/>
                        </a:lnTo>
                        <a:lnTo>
                          <a:pt x="1787" y="797"/>
                        </a:lnTo>
                        <a:lnTo>
                          <a:pt x="1697" y="858"/>
                        </a:lnTo>
                        <a:lnTo>
                          <a:pt x="1610" y="919"/>
                        </a:lnTo>
                        <a:lnTo>
                          <a:pt x="1523" y="982"/>
                        </a:lnTo>
                        <a:lnTo>
                          <a:pt x="1440" y="1048"/>
                        </a:lnTo>
                        <a:lnTo>
                          <a:pt x="1358" y="1115"/>
                        </a:lnTo>
                        <a:lnTo>
                          <a:pt x="1278" y="1185"/>
                        </a:lnTo>
                        <a:lnTo>
                          <a:pt x="1200" y="1254"/>
                        </a:lnTo>
                        <a:lnTo>
                          <a:pt x="1124" y="1327"/>
                        </a:lnTo>
                        <a:lnTo>
                          <a:pt x="1050" y="1402"/>
                        </a:lnTo>
                        <a:lnTo>
                          <a:pt x="978" y="1478"/>
                        </a:lnTo>
                        <a:lnTo>
                          <a:pt x="909" y="1555"/>
                        </a:lnTo>
                        <a:lnTo>
                          <a:pt x="841" y="1634"/>
                        </a:lnTo>
                        <a:lnTo>
                          <a:pt x="776" y="1715"/>
                        </a:lnTo>
                        <a:lnTo>
                          <a:pt x="713" y="1797"/>
                        </a:lnTo>
                        <a:lnTo>
                          <a:pt x="653" y="1879"/>
                        </a:lnTo>
                        <a:lnTo>
                          <a:pt x="595" y="1964"/>
                        </a:lnTo>
                        <a:lnTo>
                          <a:pt x="540" y="2048"/>
                        </a:lnTo>
                        <a:lnTo>
                          <a:pt x="488" y="2134"/>
                        </a:lnTo>
                        <a:lnTo>
                          <a:pt x="437" y="2221"/>
                        </a:lnTo>
                        <a:lnTo>
                          <a:pt x="390" y="2310"/>
                        </a:lnTo>
                        <a:lnTo>
                          <a:pt x="345" y="2399"/>
                        </a:lnTo>
                        <a:lnTo>
                          <a:pt x="302" y="2491"/>
                        </a:lnTo>
                        <a:lnTo>
                          <a:pt x="263" y="2581"/>
                        </a:lnTo>
                        <a:lnTo>
                          <a:pt x="225" y="2674"/>
                        </a:lnTo>
                        <a:lnTo>
                          <a:pt x="191" y="2767"/>
                        </a:lnTo>
                        <a:lnTo>
                          <a:pt x="160" y="2860"/>
                        </a:lnTo>
                        <a:lnTo>
                          <a:pt x="131" y="2954"/>
                        </a:lnTo>
                        <a:lnTo>
                          <a:pt x="109" y="3049"/>
                        </a:lnTo>
                        <a:lnTo>
                          <a:pt x="82" y="3145"/>
                        </a:lnTo>
                        <a:lnTo>
                          <a:pt x="65" y="3242"/>
                        </a:lnTo>
                        <a:lnTo>
                          <a:pt x="46" y="3339"/>
                        </a:lnTo>
                        <a:lnTo>
                          <a:pt x="31" y="3436"/>
                        </a:lnTo>
                        <a:lnTo>
                          <a:pt x="19" y="3532"/>
                        </a:lnTo>
                        <a:lnTo>
                          <a:pt x="11" y="3631"/>
                        </a:lnTo>
                        <a:lnTo>
                          <a:pt x="4" y="3727"/>
                        </a:lnTo>
                        <a:lnTo>
                          <a:pt x="0" y="3822"/>
                        </a:lnTo>
                        <a:lnTo>
                          <a:pt x="0" y="3919"/>
                        </a:lnTo>
                        <a:lnTo>
                          <a:pt x="2" y="4017"/>
                        </a:ln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113"/>
                  <p:cNvSpPr>
                    <a:spLocks noChangeArrowheads="1"/>
                  </p:cNvSpPr>
                  <p:nvPr/>
                </p:nvSpPr>
                <p:spPr bwMode="auto">
                  <a:xfrm>
                    <a:off x="3518" y="766"/>
                    <a:ext cx="1026" cy="918"/>
                  </a:xfrm>
                  <a:custGeom>
                    <a:avLst/>
                    <a:gdLst>
                      <a:gd name="T0" fmla="*/ 4529 w 4530"/>
                      <a:gd name="T1" fmla="*/ 3956 h 4053"/>
                      <a:gd name="T2" fmla="*/ 4527 w 4530"/>
                      <a:gd name="T3" fmla="*/ 3763 h 4053"/>
                      <a:gd name="T4" fmla="*/ 4519 w 4530"/>
                      <a:gd name="T5" fmla="*/ 3569 h 4053"/>
                      <a:gd name="T6" fmla="*/ 4504 w 4530"/>
                      <a:gd name="T7" fmla="*/ 3376 h 4053"/>
                      <a:gd name="T8" fmla="*/ 4481 w 4530"/>
                      <a:gd name="T9" fmla="*/ 3183 h 4053"/>
                      <a:gd name="T10" fmla="*/ 4452 w 4530"/>
                      <a:gd name="T11" fmla="*/ 2993 h 4053"/>
                      <a:gd name="T12" fmla="*/ 4416 w 4530"/>
                      <a:gd name="T13" fmla="*/ 2805 h 4053"/>
                      <a:gd name="T14" fmla="*/ 4375 w 4530"/>
                      <a:gd name="T15" fmla="*/ 2621 h 4053"/>
                      <a:gd name="T16" fmla="*/ 4324 w 4530"/>
                      <a:gd name="T17" fmla="*/ 2438 h 4053"/>
                      <a:gd name="T18" fmla="*/ 4271 w 4530"/>
                      <a:gd name="T19" fmla="*/ 2260 h 4053"/>
                      <a:gd name="T20" fmla="*/ 4208 w 4530"/>
                      <a:gd name="T21" fmla="*/ 2085 h 4053"/>
                      <a:gd name="T22" fmla="*/ 4142 w 4530"/>
                      <a:gd name="T23" fmla="*/ 1916 h 4053"/>
                      <a:gd name="T24" fmla="*/ 4066 w 4530"/>
                      <a:gd name="T25" fmla="*/ 1752 h 4053"/>
                      <a:gd name="T26" fmla="*/ 3987 w 4530"/>
                      <a:gd name="T27" fmla="*/ 1592 h 4053"/>
                      <a:gd name="T28" fmla="*/ 3901 w 4530"/>
                      <a:gd name="T29" fmla="*/ 1437 h 4053"/>
                      <a:gd name="T30" fmla="*/ 3809 w 4530"/>
                      <a:gd name="T31" fmla="*/ 1290 h 4053"/>
                      <a:gd name="T32" fmla="*/ 3712 w 4530"/>
                      <a:gd name="T33" fmla="*/ 1149 h 4053"/>
                      <a:gd name="T34" fmla="*/ 3611 w 4530"/>
                      <a:gd name="T35" fmla="*/ 1016 h 4053"/>
                      <a:gd name="T36" fmla="*/ 3505 w 4530"/>
                      <a:gd name="T37" fmla="*/ 888 h 4053"/>
                      <a:gd name="T38" fmla="*/ 3393 w 4530"/>
                      <a:gd name="T39" fmla="*/ 769 h 4053"/>
                      <a:gd name="T40" fmla="*/ 3279 w 4530"/>
                      <a:gd name="T41" fmla="*/ 656 h 4053"/>
                      <a:gd name="T42" fmla="*/ 3160 w 4530"/>
                      <a:gd name="T43" fmla="*/ 552 h 4053"/>
                      <a:gd name="T44" fmla="*/ 3040 w 4530"/>
                      <a:gd name="T45" fmla="*/ 456 h 4053"/>
                      <a:gd name="T46" fmla="*/ 2916 w 4530"/>
                      <a:gd name="T47" fmla="*/ 368 h 4053"/>
                      <a:gd name="T48" fmla="*/ 2787 w 4530"/>
                      <a:gd name="T49" fmla="*/ 289 h 4053"/>
                      <a:gd name="T50" fmla="*/ 2655 w 4530"/>
                      <a:gd name="T51" fmla="*/ 220 h 4053"/>
                      <a:gd name="T52" fmla="*/ 2521 w 4530"/>
                      <a:gd name="T53" fmla="*/ 159 h 4053"/>
                      <a:gd name="T54" fmla="*/ 2386 w 4530"/>
                      <a:gd name="T55" fmla="*/ 108 h 4053"/>
                      <a:gd name="T56" fmla="*/ 2250 w 4530"/>
                      <a:gd name="T57" fmla="*/ 67 h 4053"/>
                      <a:gd name="T58" fmla="*/ 2111 w 4530"/>
                      <a:gd name="T59" fmla="*/ 38 h 4053"/>
                      <a:gd name="T60" fmla="*/ 1971 w 4530"/>
                      <a:gd name="T61" fmla="*/ 16 h 4053"/>
                      <a:gd name="T62" fmla="*/ 1831 w 4530"/>
                      <a:gd name="T63" fmla="*/ 2 h 4053"/>
                      <a:gd name="T64" fmla="*/ 1690 w 4530"/>
                      <a:gd name="T65" fmla="*/ 0 h 4053"/>
                      <a:gd name="T66" fmla="*/ 1551 w 4530"/>
                      <a:gd name="T67" fmla="*/ 4 h 4053"/>
                      <a:gd name="T68" fmla="*/ 1410 w 4530"/>
                      <a:gd name="T69" fmla="*/ 21 h 4053"/>
                      <a:gd name="T70" fmla="*/ 1272 w 4530"/>
                      <a:gd name="T71" fmla="*/ 48 h 4053"/>
                      <a:gd name="T72" fmla="*/ 1134 w 4530"/>
                      <a:gd name="T73" fmla="*/ 82 h 4053"/>
                      <a:gd name="T74" fmla="*/ 997 w 4530"/>
                      <a:gd name="T75" fmla="*/ 123 h 4053"/>
                      <a:gd name="T76" fmla="*/ 864 w 4530"/>
                      <a:gd name="T77" fmla="*/ 178 h 4053"/>
                      <a:gd name="T78" fmla="*/ 730 w 4530"/>
                      <a:gd name="T79" fmla="*/ 241 h 4053"/>
                      <a:gd name="T80" fmla="*/ 601 w 4530"/>
                      <a:gd name="T81" fmla="*/ 314 h 4053"/>
                      <a:gd name="T82" fmla="*/ 472 w 4530"/>
                      <a:gd name="T83" fmla="*/ 396 h 4053"/>
                      <a:gd name="T84" fmla="*/ 347 w 4530"/>
                      <a:gd name="T85" fmla="*/ 486 h 4053"/>
                      <a:gd name="T86" fmla="*/ 225 w 4530"/>
                      <a:gd name="T87" fmla="*/ 585 h 4053"/>
                      <a:gd name="T88" fmla="*/ 108 w 4530"/>
                      <a:gd name="T89" fmla="*/ 692 h 4053"/>
                      <a:gd name="T90" fmla="*/ 0 w 4530"/>
                      <a:gd name="T91" fmla="*/ 808 h 40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530" h="4053">
                        <a:moveTo>
                          <a:pt x="4527" y="4052"/>
                        </a:moveTo>
                        <a:lnTo>
                          <a:pt x="4529" y="3956"/>
                        </a:lnTo>
                        <a:lnTo>
                          <a:pt x="4529" y="3857"/>
                        </a:lnTo>
                        <a:lnTo>
                          <a:pt x="4527" y="3763"/>
                        </a:lnTo>
                        <a:lnTo>
                          <a:pt x="4524" y="3666"/>
                        </a:lnTo>
                        <a:lnTo>
                          <a:pt x="4519" y="3569"/>
                        </a:lnTo>
                        <a:lnTo>
                          <a:pt x="4512" y="3473"/>
                        </a:lnTo>
                        <a:lnTo>
                          <a:pt x="4504" y="3376"/>
                        </a:lnTo>
                        <a:lnTo>
                          <a:pt x="4494" y="3279"/>
                        </a:lnTo>
                        <a:lnTo>
                          <a:pt x="4481" y="3183"/>
                        </a:lnTo>
                        <a:lnTo>
                          <a:pt x="4467" y="3087"/>
                        </a:lnTo>
                        <a:lnTo>
                          <a:pt x="4452" y="2993"/>
                        </a:lnTo>
                        <a:lnTo>
                          <a:pt x="4435" y="2898"/>
                        </a:lnTo>
                        <a:lnTo>
                          <a:pt x="4416" y="2805"/>
                        </a:lnTo>
                        <a:lnTo>
                          <a:pt x="4395" y="2713"/>
                        </a:lnTo>
                        <a:lnTo>
                          <a:pt x="4375" y="2621"/>
                        </a:lnTo>
                        <a:lnTo>
                          <a:pt x="4351" y="2530"/>
                        </a:lnTo>
                        <a:lnTo>
                          <a:pt x="4324" y="2438"/>
                        </a:lnTo>
                        <a:lnTo>
                          <a:pt x="4298" y="2349"/>
                        </a:lnTo>
                        <a:lnTo>
                          <a:pt x="4271" y="2260"/>
                        </a:lnTo>
                        <a:lnTo>
                          <a:pt x="4240" y="2172"/>
                        </a:lnTo>
                        <a:lnTo>
                          <a:pt x="4208" y="2085"/>
                        </a:lnTo>
                        <a:lnTo>
                          <a:pt x="4174" y="1999"/>
                        </a:lnTo>
                        <a:lnTo>
                          <a:pt x="4142" y="1916"/>
                        </a:lnTo>
                        <a:lnTo>
                          <a:pt x="4105" y="1834"/>
                        </a:lnTo>
                        <a:lnTo>
                          <a:pt x="4066" y="1752"/>
                        </a:lnTo>
                        <a:lnTo>
                          <a:pt x="4028" y="1672"/>
                        </a:lnTo>
                        <a:lnTo>
                          <a:pt x="3987" y="1592"/>
                        </a:lnTo>
                        <a:lnTo>
                          <a:pt x="3945" y="1514"/>
                        </a:lnTo>
                        <a:lnTo>
                          <a:pt x="3901" y="1437"/>
                        </a:lnTo>
                        <a:lnTo>
                          <a:pt x="3856" y="1362"/>
                        </a:lnTo>
                        <a:lnTo>
                          <a:pt x="3809" y="1290"/>
                        </a:lnTo>
                        <a:lnTo>
                          <a:pt x="3762" y="1219"/>
                        </a:lnTo>
                        <a:lnTo>
                          <a:pt x="3712" y="1149"/>
                        </a:lnTo>
                        <a:lnTo>
                          <a:pt x="3663" y="1081"/>
                        </a:lnTo>
                        <a:lnTo>
                          <a:pt x="3611" y="1016"/>
                        </a:lnTo>
                        <a:lnTo>
                          <a:pt x="3558" y="951"/>
                        </a:lnTo>
                        <a:lnTo>
                          <a:pt x="3505" y="888"/>
                        </a:lnTo>
                        <a:lnTo>
                          <a:pt x="3449" y="828"/>
                        </a:lnTo>
                        <a:lnTo>
                          <a:pt x="3393" y="769"/>
                        </a:lnTo>
                        <a:lnTo>
                          <a:pt x="3336" y="712"/>
                        </a:lnTo>
                        <a:lnTo>
                          <a:pt x="3279" y="656"/>
                        </a:lnTo>
                        <a:lnTo>
                          <a:pt x="3220" y="603"/>
                        </a:lnTo>
                        <a:lnTo>
                          <a:pt x="3160" y="552"/>
                        </a:lnTo>
                        <a:lnTo>
                          <a:pt x="3102" y="503"/>
                        </a:lnTo>
                        <a:lnTo>
                          <a:pt x="3040" y="456"/>
                        </a:lnTo>
                        <a:lnTo>
                          <a:pt x="2977" y="411"/>
                        </a:lnTo>
                        <a:lnTo>
                          <a:pt x="2916" y="368"/>
                        </a:lnTo>
                        <a:lnTo>
                          <a:pt x="2850" y="328"/>
                        </a:lnTo>
                        <a:lnTo>
                          <a:pt x="2787" y="289"/>
                        </a:lnTo>
                        <a:lnTo>
                          <a:pt x="2721" y="253"/>
                        </a:lnTo>
                        <a:lnTo>
                          <a:pt x="2655" y="220"/>
                        </a:lnTo>
                        <a:lnTo>
                          <a:pt x="2588" y="188"/>
                        </a:lnTo>
                        <a:lnTo>
                          <a:pt x="2521" y="159"/>
                        </a:lnTo>
                        <a:lnTo>
                          <a:pt x="2454" y="132"/>
                        </a:lnTo>
                        <a:lnTo>
                          <a:pt x="2386" y="108"/>
                        </a:lnTo>
                        <a:lnTo>
                          <a:pt x="2316" y="86"/>
                        </a:lnTo>
                        <a:lnTo>
                          <a:pt x="2250" y="67"/>
                        </a:lnTo>
                        <a:lnTo>
                          <a:pt x="2179" y="53"/>
                        </a:lnTo>
                        <a:lnTo>
                          <a:pt x="2111" y="38"/>
                        </a:lnTo>
                        <a:lnTo>
                          <a:pt x="2041" y="26"/>
                        </a:lnTo>
                        <a:lnTo>
                          <a:pt x="1971" y="16"/>
                        </a:lnTo>
                        <a:lnTo>
                          <a:pt x="1902" y="7"/>
                        </a:lnTo>
                        <a:lnTo>
                          <a:pt x="1831" y="2"/>
                        </a:lnTo>
                        <a:lnTo>
                          <a:pt x="1761" y="0"/>
                        </a:lnTo>
                        <a:lnTo>
                          <a:pt x="1690" y="0"/>
                        </a:lnTo>
                        <a:lnTo>
                          <a:pt x="1620" y="2"/>
                        </a:lnTo>
                        <a:lnTo>
                          <a:pt x="1551" y="4"/>
                        </a:lnTo>
                        <a:lnTo>
                          <a:pt x="1480" y="12"/>
                        </a:lnTo>
                        <a:lnTo>
                          <a:pt x="1410" y="21"/>
                        </a:lnTo>
                        <a:lnTo>
                          <a:pt x="1341" y="33"/>
                        </a:lnTo>
                        <a:lnTo>
                          <a:pt x="1272" y="48"/>
                        </a:lnTo>
                        <a:lnTo>
                          <a:pt x="1202" y="65"/>
                        </a:lnTo>
                        <a:lnTo>
                          <a:pt x="1134" y="82"/>
                        </a:lnTo>
                        <a:lnTo>
                          <a:pt x="1067" y="101"/>
                        </a:lnTo>
                        <a:lnTo>
                          <a:pt x="997" y="123"/>
                        </a:lnTo>
                        <a:lnTo>
                          <a:pt x="932" y="149"/>
                        </a:lnTo>
                        <a:lnTo>
                          <a:pt x="864" y="178"/>
                        </a:lnTo>
                        <a:lnTo>
                          <a:pt x="796" y="208"/>
                        </a:lnTo>
                        <a:lnTo>
                          <a:pt x="730" y="241"/>
                        </a:lnTo>
                        <a:lnTo>
                          <a:pt x="666" y="276"/>
                        </a:lnTo>
                        <a:lnTo>
                          <a:pt x="601" y="314"/>
                        </a:lnTo>
                        <a:lnTo>
                          <a:pt x="535" y="354"/>
                        </a:lnTo>
                        <a:lnTo>
                          <a:pt x="472" y="396"/>
                        </a:lnTo>
                        <a:lnTo>
                          <a:pt x="408" y="440"/>
                        </a:lnTo>
                        <a:lnTo>
                          <a:pt x="347" y="486"/>
                        </a:lnTo>
                        <a:lnTo>
                          <a:pt x="286" y="534"/>
                        </a:lnTo>
                        <a:lnTo>
                          <a:pt x="225" y="585"/>
                        </a:lnTo>
                        <a:lnTo>
                          <a:pt x="166" y="637"/>
                        </a:lnTo>
                        <a:lnTo>
                          <a:pt x="108" y="692"/>
                        </a:lnTo>
                        <a:lnTo>
                          <a:pt x="55" y="749"/>
                        </a:lnTo>
                        <a:lnTo>
                          <a:pt x="0" y="808"/>
                        </a:ln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" name="Freeform 114"/>
                  <p:cNvSpPr>
                    <a:spLocks noChangeArrowheads="1"/>
                  </p:cNvSpPr>
                  <p:nvPr/>
                </p:nvSpPr>
                <p:spPr bwMode="auto">
                  <a:xfrm>
                    <a:off x="1370" y="624"/>
                    <a:ext cx="1851" cy="919"/>
                  </a:xfrm>
                  <a:custGeom>
                    <a:avLst/>
                    <a:gdLst>
                      <a:gd name="T0" fmla="*/ 8083 w 8168"/>
                      <a:gd name="T1" fmla="*/ 1111 h 4058"/>
                      <a:gd name="T2" fmla="*/ 7910 w 8168"/>
                      <a:gd name="T3" fmla="*/ 980 h 4058"/>
                      <a:gd name="T4" fmla="*/ 7730 w 8168"/>
                      <a:gd name="T5" fmla="*/ 855 h 4058"/>
                      <a:gd name="T6" fmla="*/ 7542 w 8168"/>
                      <a:gd name="T7" fmla="*/ 737 h 4058"/>
                      <a:gd name="T8" fmla="*/ 7348 w 8168"/>
                      <a:gd name="T9" fmla="*/ 627 h 4058"/>
                      <a:gd name="T10" fmla="*/ 7146 w 8168"/>
                      <a:gd name="T11" fmla="*/ 525 h 4058"/>
                      <a:gd name="T12" fmla="*/ 6940 w 8168"/>
                      <a:gd name="T13" fmla="*/ 431 h 4058"/>
                      <a:gd name="T14" fmla="*/ 6727 w 8168"/>
                      <a:gd name="T15" fmla="*/ 346 h 4058"/>
                      <a:gd name="T16" fmla="*/ 6509 w 8168"/>
                      <a:gd name="T17" fmla="*/ 270 h 4058"/>
                      <a:gd name="T18" fmla="*/ 6286 w 8168"/>
                      <a:gd name="T19" fmla="*/ 203 h 4058"/>
                      <a:gd name="T20" fmla="*/ 6059 w 8168"/>
                      <a:gd name="T21" fmla="*/ 145 h 4058"/>
                      <a:gd name="T22" fmla="*/ 5830 w 8168"/>
                      <a:gd name="T23" fmla="*/ 96 h 4058"/>
                      <a:gd name="T24" fmla="*/ 5599 w 8168"/>
                      <a:gd name="T25" fmla="*/ 60 h 4058"/>
                      <a:gd name="T26" fmla="*/ 5365 w 8168"/>
                      <a:gd name="T27" fmla="*/ 31 h 4058"/>
                      <a:gd name="T28" fmla="*/ 5132 w 8168"/>
                      <a:gd name="T29" fmla="*/ 11 h 4058"/>
                      <a:gd name="T30" fmla="*/ 4893 w 8168"/>
                      <a:gd name="T31" fmla="*/ 0 h 4058"/>
                      <a:gd name="T32" fmla="*/ 4659 w 8168"/>
                      <a:gd name="T33" fmla="*/ 0 h 4058"/>
                      <a:gd name="T34" fmla="*/ 4421 w 8168"/>
                      <a:gd name="T35" fmla="*/ 9 h 4058"/>
                      <a:gd name="T36" fmla="*/ 4185 w 8168"/>
                      <a:gd name="T37" fmla="*/ 26 h 4058"/>
                      <a:gd name="T38" fmla="*/ 3951 w 8168"/>
                      <a:gd name="T39" fmla="*/ 55 h 4058"/>
                      <a:gd name="T40" fmla="*/ 3719 w 8168"/>
                      <a:gd name="T41" fmla="*/ 88 h 4058"/>
                      <a:gd name="T42" fmla="*/ 3491 w 8168"/>
                      <a:gd name="T43" fmla="*/ 135 h 4058"/>
                      <a:gd name="T44" fmla="*/ 3264 w 8168"/>
                      <a:gd name="T45" fmla="*/ 192 h 4058"/>
                      <a:gd name="T46" fmla="*/ 3040 w 8168"/>
                      <a:gd name="T47" fmla="*/ 258 h 4058"/>
                      <a:gd name="T48" fmla="*/ 2821 w 8168"/>
                      <a:gd name="T49" fmla="*/ 332 h 4058"/>
                      <a:gd name="T50" fmla="*/ 2608 w 8168"/>
                      <a:gd name="T51" fmla="*/ 416 h 4058"/>
                      <a:gd name="T52" fmla="*/ 2401 w 8168"/>
                      <a:gd name="T53" fmla="*/ 508 h 4058"/>
                      <a:gd name="T54" fmla="*/ 2198 w 8168"/>
                      <a:gd name="T55" fmla="*/ 609 h 4058"/>
                      <a:gd name="T56" fmla="*/ 2002 w 8168"/>
                      <a:gd name="T57" fmla="*/ 718 h 4058"/>
                      <a:gd name="T58" fmla="*/ 1814 w 8168"/>
                      <a:gd name="T59" fmla="*/ 834 h 4058"/>
                      <a:gd name="T60" fmla="*/ 1631 w 8168"/>
                      <a:gd name="T61" fmla="*/ 958 h 4058"/>
                      <a:gd name="T62" fmla="*/ 1456 w 8168"/>
                      <a:gd name="T63" fmla="*/ 1088 h 4058"/>
                      <a:gd name="T64" fmla="*/ 1289 w 8168"/>
                      <a:gd name="T65" fmla="*/ 1226 h 4058"/>
                      <a:gd name="T66" fmla="*/ 1131 w 8168"/>
                      <a:gd name="T67" fmla="*/ 1369 h 4058"/>
                      <a:gd name="T68" fmla="*/ 982 w 8168"/>
                      <a:gd name="T69" fmla="*/ 1521 h 4058"/>
                      <a:gd name="T70" fmla="*/ 842 w 8168"/>
                      <a:gd name="T71" fmla="*/ 1678 h 4058"/>
                      <a:gd name="T72" fmla="*/ 712 w 8168"/>
                      <a:gd name="T73" fmla="*/ 1841 h 4058"/>
                      <a:gd name="T74" fmla="*/ 592 w 8168"/>
                      <a:gd name="T75" fmla="*/ 2009 h 4058"/>
                      <a:gd name="T76" fmla="*/ 482 w 8168"/>
                      <a:gd name="T77" fmla="*/ 2180 h 4058"/>
                      <a:gd name="T78" fmla="*/ 383 w 8168"/>
                      <a:gd name="T79" fmla="*/ 2356 h 4058"/>
                      <a:gd name="T80" fmla="*/ 295 w 8168"/>
                      <a:gd name="T81" fmla="*/ 2538 h 4058"/>
                      <a:gd name="T82" fmla="*/ 220 w 8168"/>
                      <a:gd name="T83" fmla="*/ 2719 h 4058"/>
                      <a:gd name="T84" fmla="*/ 155 w 8168"/>
                      <a:gd name="T85" fmla="*/ 2905 h 4058"/>
                      <a:gd name="T86" fmla="*/ 99 w 8168"/>
                      <a:gd name="T87" fmla="*/ 3094 h 4058"/>
                      <a:gd name="T88" fmla="*/ 58 w 8168"/>
                      <a:gd name="T89" fmla="*/ 3285 h 4058"/>
                      <a:gd name="T90" fmla="*/ 26 w 8168"/>
                      <a:gd name="T91" fmla="*/ 3478 h 4058"/>
                      <a:gd name="T92" fmla="*/ 7 w 8168"/>
                      <a:gd name="T93" fmla="*/ 3672 h 4058"/>
                      <a:gd name="T94" fmla="*/ 0 w 8168"/>
                      <a:gd name="T95" fmla="*/ 3864 h 4058"/>
                      <a:gd name="T96" fmla="*/ 4 w 8168"/>
                      <a:gd name="T97" fmla="*/ 4057 h 40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8168" h="4058">
                        <a:moveTo>
                          <a:pt x="8167" y="1178"/>
                        </a:moveTo>
                        <a:lnTo>
                          <a:pt x="8083" y="1111"/>
                        </a:lnTo>
                        <a:lnTo>
                          <a:pt x="7998" y="1045"/>
                        </a:lnTo>
                        <a:lnTo>
                          <a:pt x="7910" y="980"/>
                        </a:lnTo>
                        <a:lnTo>
                          <a:pt x="7820" y="917"/>
                        </a:lnTo>
                        <a:lnTo>
                          <a:pt x="7730" y="855"/>
                        </a:lnTo>
                        <a:lnTo>
                          <a:pt x="7637" y="795"/>
                        </a:lnTo>
                        <a:lnTo>
                          <a:pt x="7542" y="737"/>
                        </a:lnTo>
                        <a:lnTo>
                          <a:pt x="7444" y="681"/>
                        </a:lnTo>
                        <a:lnTo>
                          <a:pt x="7348" y="627"/>
                        </a:lnTo>
                        <a:lnTo>
                          <a:pt x="7249" y="575"/>
                        </a:lnTo>
                        <a:lnTo>
                          <a:pt x="7146" y="525"/>
                        </a:lnTo>
                        <a:lnTo>
                          <a:pt x="7044" y="477"/>
                        </a:lnTo>
                        <a:lnTo>
                          <a:pt x="6940" y="431"/>
                        </a:lnTo>
                        <a:lnTo>
                          <a:pt x="6834" y="387"/>
                        </a:lnTo>
                        <a:lnTo>
                          <a:pt x="6727" y="346"/>
                        </a:lnTo>
                        <a:lnTo>
                          <a:pt x="6618" y="306"/>
                        </a:lnTo>
                        <a:lnTo>
                          <a:pt x="6509" y="270"/>
                        </a:lnTo>
                        <a:lnTo>
                          <a:pt x="6397" y="235"/>
                        </a:lnTo>
                        <a:lnTo>
                          <a:pt x="6286" y="203"/>
                        </a:lnTo>
                        <a:lnTo>
                          <a:pt x="6173" y="173"/>
                        </a:lnTo>
                        <a:lnTo>
                          <a:pt x="6059" y="145"/>
                        </a:lnTo>
                        <a:lnTo>
                          <a:pt x="5945" y="119"/>
                        </a:lnTo>
                        <a:lnTo>
                          <a:pt x="5830" y="96"/>
                        </a:lnTo>
                        <a:lnTo>
                          <a:pt x="5716" y="77"/>
                        </a:lnTo>
                        <a:lnTo>
                          <a:pt x="5599" y="60"/>
                        </a:lnTo>
                        <a:lnTo>
                          <a:pt x="5482" y="43"/>
                        </a:lnTo>
                        <a:lnTo>
                          <a:pt x="5365" y="31"/>
                        </a:lnTo>
                        <a:lnTo>
                          <a:pt x="5247" y="19"/>
                        </a:lnTo>
                        <a:lnTo>
                          <a:pt x="5132" y="11"/>
                        </a:lnTo>
                        <a:lnTo>
                          <a:pt x="5012" y="4"/>
                        </a:lnTo>
                        <a:lnTo>
                          <a:pt x="4893" y="0"/>
                        </a:lnTo>
                        <a:lnTo>
                          <a:pt x="4776" y="0"/>
                        </a:lnTo>
                        <a:lnTo>
                          <a:pt x="4659" y="0"/>
                        </a:lnTo>
                        <a:lnTo>
                          <a:pt x="4540" y="2"/>
                        </a:lnTo>
                        <a:lnTo>
                          <a:pt x="4421" y="9"/>
                        </a:lnTo>
                        <a:lnTo>
                          <a:pt x="4303" y="16"/>
                        </a:lnTo>
                        <a:lnTo>
                          <a:pt x="4185" y="26"/>
                        </a:lnTo>
                        <a:lnTo>
                          <a:pt x="4068" y="38"/>
                        </a:lnTo>
                        <a:lnTo>
                          <a:pt x="3951" y="55"/>
                        </a:lnTo>
                        <a:lnTo>
                          <a:pt x="3835" y="72"/>
                        </a:lnTo>
                        <a:lnTo>
                          <a:pt x="3719" y="88"/>
                        </a:lnTo>
                        <a:lnTo>
                          <a:pt x="3605" y="110"/>
                        </a:lnTo>
                        <a:lnTo>
                          <a:pt x="3491" y="135"/>
                        </a:lnTo>
                        <a:lnTo>
                          <a:pt x="3376" y="162"/>
                        </a:lnTo>
                        <a:lnTo>
                          <a:pt x="3264" y="192"/>
                        </a:lnTo>
                        <a:lnTo>
                          <a:pt x="3151" y="223"/>
                        </a:lnTo>
                        <a:lnTo>
                          <a:pt x="3040" y="258"/>
                        </a:lnTo>
                        <a:lnTo>
                          <a:pt x="2931" y="294"/>
                        </a:lnTo>
                        <a:lnTo>
                          <a:pt x="2821" y="332"/>
                        </a:lnTo>
                        <a:lnTo>
                          <a:pt x="2715" y="373"/>
                        </a:lnTo>
                        <a:lnTo>
                          <a:pt x="2608" y="416"/>
                        </a:lnTo>
                        <a:lnTo>
                          <a:pt x="2503" y="461"/>
                        </a:lnTo>
                        <a:lnTo>
                          <a:pt x="2401" y="508"/>
                        </a:lnTo>
                        <a:lnTo>
                          <a:pt x="2299" y="558"/>
                        </a:lnTo>
                        <a:lnTo>
                          <a:pt x="2198" y="609"/>
                        </a:lnTo>
                        <a:lnTo>
                          <a:pt x="2099" y="662"/>
                        </a:lnTo>
                        <a:lnTo>
                          <a:pt x="2002" y="718"/>
                        </a:lnTo>
                        <a:lnTo>
                          <a:pt x="1905" y="775"/>
                        </a:lnTo>
                        <a:lnTo>
                          <a:pt x="1814" y="834"/>
                        </a:lnTo>
                        <a:lnTo>
                          <a:pt x="1721" y="895"/>
                        </a:lnTo>
                        <a:lnTo>
                          <a:pt x="1631" y="958"/>
                        </a:lnTo>
                        <a:lnTo>
                          <a:pt x="1542" y="1023"/>
                        </a:lnTo>
                        <a:lnTo>
                          <a:pt x="1456" y="1088"/>
                        </a:lnTo>
                        <a:lnTo>
                          <a:pt x="1371" y="1156"/>
                        </a:lnTo>
                        <a:lnTo>
                          <a:pt x="1289" y="1226"/>
                        </a:lnTo>
                        <a:lnTo>
                          <a:pt x="1210" y="1297"/>
                        </a:lnTo>
                        <a:lnTo>
                          <a:pt x="1131" y="1369"/>
                        </a:lnTo>
                        <a:lnTo>
                          <a:pt x="1055" y="1444"/>
                        </a:lnTo>
                        <a:lnTo>
                          <a:pt x="982" y="1521"/>
                        </a:lnTo>
                        <a:lnTo>
                          <a:pt x="911" y="1599"/>
                        </a:lnTo>
                        <a:lnTo>
                          <a:pt x="842" y="1678"/>
                        </a:lnTo>
                        <a:lnTo>
                          <a:pt x="776" y="1759"/>
                        </a:lnTo>
                        <a:lnTo>
                          <a:pt x="712" y="1841"/>
                        </a:lnTo>
                        <a:lnTo>
                          <a:pt x="650" y="1922"/>
                        </a:lnTo>
                        <a:lnTo>
                          <a:pt x="592" y="2009"/>
                        </a:lnTo>
                        <a:lnTo>
                          <a:pt x="535" y="2093"/>
                        </a:lnTo>
                        <a:lnTo>
                          <a:pt x="482" y="2180"/>
                        </a:lnTo>
                        <a:lnTo>
                          <a:pt x="432" y="2268"/>
                        </a:lnTo>
                        <a:lnTo>
                          <a:pt x="383" y="2356"/>
                        </a:lnTo>
                        <a:lnTo>
                          <a:pt x="337" y="2446"/>
                        </a:lnTo>
                        <a:lnTo>
                          <a:pt x="295" y="2538"/>
                        </a:lnTo>
                        <a:lnTo>
                          <a:pt x="256" y="2627"/>
                        </a:lnTo>
                        <a:lnTo>
                          <a:pt x="220" y="2719"/>
                        </a:lnTo>
                        <a:lnTo>
                          <a:pt x="183" y="2812"/>
                        </a:lnTo>
                        <a:lnTo>
                          <a:pt x="155" y="2905"/>
                        </a:lnTo>
                        <a:lnTo>
                          <a:pt x="126" y="2999"/>
                        </a:lnTo>
                        <a:lnTo>
                          <a:pt x="99" y="3094"/>
                        </a:lnTo>
                        <a:lnTo>
                          <a:pt x="77" y="3190"/>
                        </a:lnTo>
                        <a:lnTo>
                          <a:pt x="58" y="3285"/>
                        </a:lnTo>
                        <a:lnTo>
                          <a:pt x="41" y="3382"/>
                        </a:lnTo>
                        <a:lnTo>
                          <a:pt x="26" y="3478"/>
                        </a:lnTo>
                        <a:lnTo>
                          <a:pt x="16" y="3576"/>
                        </a:lnTo>
                        <a:lnTo>
                          <a:pt x="7" y="3672"/>
                        </a:lnTo>
                        <a:lnTo>
                          <a:pt x="2" y="3768"/>
                        </a:lnTo>
                        <a:lnTo>
                          <a:pt x="0" y="3864"/>
                        </a:lnTo>
                        <a:lnTo>
                          <a:pt x="0" y="3961"/>
                        </a:lnTo>
                        <a:lnTo>
                          <a:pt x="4" y="4057"/>
                        </a:ln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115"/>
                  <p:cNvSpPr>
                    <a:spLocks noChangeArrowheads="1"/>
                  </p:cNvSpPr>
                  <p:nvPr/>
                </p:nvSpPr>
                <p:spPr bwMode="auto">
                  <a:xfrm>
                    <a:off x="1895" y="430"/>
                    <a:ext cx="1338" cy="418"/>
                  </a:xfrm>
                  <a:custGeom>
                    <a:avLst/>
                    <a:gdLst>
                      <a:gd name="T0" fmla="*/ 5850 w 5906"/>
                      <a:gd name="T1" fmla="*/ 1764 h 1849"/>
                      <a:gd name="T2" fmla="*/ 5734 w 5906"/>
                      <a:gd name="T3" fmla="*/ 1604 h 1849"/>
                      <a:gd name="T4" fmla="*/ 5612 w 5906"/>
                      <a:gd name="T5" fmla="*/ 1446 h 1849"/>
                      <a:gd name="T6" fmla="*/ 5481 w 5906"/>
                      <a:gd name="T7" fmla="*/ 1295 h 1849"/>
                      <a:gd name="T8" fmla="*/ 5342 w 5906"/>
                      <a:gd name="T9" fmla="*/ 1152 h 1849"/>
                      <a:gd name="T10" fmla="*/ 5197 w 5906"/>
                      <a:gd name="T11" fmla="*/ 1015 h 1849"/>
                      <a:gd name="T12" fmla="*/ 5043 w 5906"/>
                      <a:gd name="T13" fmla="*/ 884 h 1849"/>
                      <a:gd name="T14" fmla="*/ 4883 w 5906"/>
                      <a:gd name="T15" fmla="*/ 762 h 1849"/>
                      <a:gd name="T16" fmla="*/ 4716 w 5906"/>
                      <a:gd name="T17" fmla="*/ 648 h 1849"/>
                      <a:gd name="T18" fmla="*/ 4546 w 5906"/>
                      <a:gd name="T19" fmla="*/ 543 h 1849"/>
                      <a:gd name="T20" fmla="*/ 4368 w 5906"/>
                      <a:gd name="T21" fmla="*/ 449 h 1849"/>
                      <a:gd name="T22" fmla="*/ 4187 w 5906"/>
                      <a:gd name="T23" fmla="*/ 361 h 1849"/>
                      <a:gd name="T24" fmla="*/ 4003 w 5906"/>
                      <a:gd name="T25" fmla="*/ 281 h 1849"/>
                      <a:gd name="T26" fmla="*/ 3814 w 5906"/>
                      <a:gd name="T27" fmla="*/ 211 h 1849"/>
                      <a:gd name="T28" fmla="*/ 3622 w 5906"/>
                      <a:gd name="T29" fmla="*/ 151 h 1849"/>
                      <a:gd name="T30" fmla="*/ 3425 w 5906"/>
                      <a:gd name="T31" fmla="*/ 100 h 1849"/>
                      <a:gd name="T32" fmla="*/ 3227 w 5906"/>
                      <a:gd name="T33" fmla="*/ 59 h 1849"/>
                      <a:gd name="T34" fmla="*/ 3027 w 5906"/>
                      <a:gd name="T35" fmla="*/ 33 h 1849"/>
                      <a:gd name="T36" fmla="*/ 2827 w 5906"/>
                      <a:gd name="T37" fmla="*/ 11 h 1849"/>
                      <a:gd name="T38" fmla="*/ 2625 w 5906"/>
                      <a:gd name="T39" fmla="*/ 0 h 1849"/>
                      <a:gd name="T40" fmla="*/ 2422 w 5906"/>
                      <a:gd name="T41" fmla="*/ 0 h 1849"/>
                      <a:gd name="T42" fmla="*/ 2220 w 5906"/>
                      <a:gd name="T43" fmla="*/ 9 h 1849"/>
                      <a:gd name="T44" fmla="*/ 2018 w 5906"/>
                      <a:gd name="T45" fmla="*/ 26 h 1849"/>
                      <a:gd name="T46" fmla="*/ 1819 w 5906"/>
                      <a:gd name="T47" fmla="*/ 55 h 1849"/>
                      <a:gd name="T48" fmla="*/ 1621 w 5906"/>
                      <a:gd name="T49" fmla="*/ 93 h 1849"/>
                      <a:gd name="T50" fmla="*/ 1425 w 5906"/>
                      <a:gd name="T51" fmla="*/ 143 h 1849"/>
                      <a:gd name="T52" fmla="*/ 1233 w 5906"/>
                      <a:gd name="T53" fmla="*/ 202 h 1849"/>
                      <a:gd name="T54" fmla="*/ 1042 w 5906"/>
                      <a:gd name="T55" fmla="*/ 271 h 1849"/>
                      <a:gd name="T56" fmla="*/ 855 w 5906"/>
                      <a:gd name="T57" fmla="*/ 349 h 1849"/>
                      <a:gd name="T58" fmla="*/ 673 w 5906"/>
                      <a:gd name="T59" fmla="*/ 435 h 1849"/>
                      <a:gd name="T60" fmla="*/ 495 w 5906"/>
                      <a:gd name="T61" fmla="*/ 531 h 1849"/>
                      <a:gd name="T62" fmla="*/ 322 w 5906"/>
                      <a:gd name="T63" fmla="*/ 632 h 1849"/>
                      <a:gd name="T64" fmla="*/ 156 w 5906"/>
                      <a:gd name="T65" fmla="*/ 746 h 1849"/>
                      <a:gd name="T66" fmla="*/ 0 w 5906"/>
                      <a:gd name="T67" fmla="*/ 867 h 18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5906" h="1849">
                        <a:moveTo>
                          <a:pt x="5905" y="1848"/>
                        </a:moveTo>
                        <a:lnTo>
                          <a:pt x="5850" y="1764"/>
                        </a:lnTo>
                        <a:lnTo>
                          <a:pt x="5793" y="1685"/>
                        </a:lnTo>
                        <a:lnTo>
                          <a:pt x="5734" y="1604"/>
                        </a:lnTo>
                        <a:lnTo>
                          <a:pt x="5673" y="1524"/>
                        </a:lnTo>
                        <a:lnTo>
                          <a:pt x="5612" y="1446"/>
                        </a:lnTo>
                        <a:lnTo>
                          <a:pt x="5546" y="1369"/>
                        </a:lnTo>
                        <a:lnTo>
                          <a:pt x="5481" y="1295"/>
                        </a:lnTo>
                        <a:lnTo>
                          <a:pt x="5413" y="1221"/>
                        </a:lnTo>
                        <a:lnTo>
                          <a:pt x="5342" y="1152"/>
                        </a:lnTo>
                        <a:lnTo>
                          <a:pt x="5271" y="1083"/>
                        </a:lnTo>
                        <a:lnTo>
                          <a:pt x="5197" y="1015"/>
                        </a:lnTo>
                        <a:lnTo>
                          <a:pt x="5120" y="949"/>
                        </a:lnTo>
                        <a:lnTo>
                          <a:pt x="5043" y="884"/>
                        </a:lnTo>
                        <a:lnTo>
                          <a:pt x="4964" y="823"/>
                        </a:lnTo>
                        <a:lnTo>
                          <a:pt x="4883" y="762"/>
                        </a:lnTo>
                        <a:lnTo>
                          <a:pt x="4800" y="704"/>
                        </a:lnTo>
                        <a:lnTo>
                          <a:pt x="4716" y="648"/>
                        </a:lnTo>
                        <a:lnTo>
                          <a:pt x="4631" y="593"/>
                        </a:lnTo>
                        <a:lnTo>
                          <a:pt x="4546" y="543"/>
                        </a:lnTo>
                        <a:lnTo>
                          <a:pt x="4458" y="496"/>
                        </a:lnTo>
                        <a:lnTo>
                          <a:pt x="4368" y="449"/>
                        </a:lnTo>
                        <a:lnTo>
                          <a:pt x="4279" y="403"/>
                        </a:lnTo>
                        <a:lnTo>
                          <a:pt x="4187" y="361"/>
                        </a:lnTo>
                        <a:lnTo>
                          <a:pt x="4097" y="320"/>
                        </a:lnTo>
                        <a:lnTo>
                          <a:pt x="4003" y="281"/>
                        </a:lnTo>
                        <a:lnTo>
                          <a:pt x="3909" y="245"/>
                        </a:lnTo>
                        <a:lnTo>
                          <a:pt x="3814" y="211"/>
                        </a:lnTo>
                        <a:lnTo>
                          <a:pt x="3719" y="180"/>
                        </a:lnTo>
                        <a:lnTo>
                          <a:pt x="3622" y="151"/>
                        </a:lnTo>
                        <a:lnTo>
                          <a:pt x="3524" y="124"/>
                        </a:lnTo>
                        <a:lnTo>
                          <a:pt x="3425" y="100"/>
                        </a:lnTo>
                        <a:lnTo>
                          <a:pt x="3327" y="78"/>
                        </a:lnTo>
                        <a:lnTo>
                          <a:pt x="3227" y="59"/>
                        </a:lnTo>
                        <a:lnTo>
                          <a:pt x="3127" y="43"/>
                        </a:lnTo>
                        <a:lnTo>
                          <a:pt x="3027" y="33"/>
                        </a:lnTo>
                        <a:lnTo>
                          <a:pt x="2926" y="21"/>
                        </a:lnTo>
                        <a:lnTo>
                          <a:pt x="2827" y="11"/>
                        </a:lnTo>
                        <a:lnTo>
                          <a:pt x="2725" y="4"/>
                        </a:lnTo>
                        <a:lnTo>
                          <a:pt x="2625" y="0"/>
                        </a:lnTo>
                        <a:lnTo>
                          <a:pt x="2524" y="0"/>
                        </a:lnTo>
                        <a:lnTo>
                          <a:pt x="2422" y="0"/>
                        </a:lnTo>
                        <a:lnTo>
                          <a:pt x="2321" y="4"/>
                        </a:lnTo>
                        <a:lnTo>
                          <a:pt x="2220" y="9"/>
                        </a:lnTo>
                        <a:lnTo>
                          <a:pt x="2119" y="19"/>
                        </a:lnTo>
                        <a:lnTo>
                          <a:pt x="2018" y="26"/>
                        </a:lnTo>
                        <a:lnTo>
                          <a:pt x="1917" y="41"/>
                        </a:lnTo>
                        <a:lnTo>
                          <a:pt x="1819" y="55"/>
                        </a:lnTo>
                        <a:lnTo>
                          <a:pt x="1719" y="73"/>
                        </a:lnTo>
                        <a:lnTo>
                          <a:pt x="1621" y="93"/>
                        </a:lnTo>
                        <a:lnTo>
                          <a:pt x="1522" y="117"/>
                        </a:lnTo>
                        <a:lnTo>
                          <a:pt x="1425" y="143"/>
                        </a:lnTo>
                        <a:lnTo>
                          <a:pt x="1328" y="171"/>
                        </a:lnTo>
                        <a:lnTo>
                          <a:pt x="1233" y="202"/>
                        </a:lnTo>
                        <a:lnTo>
                          <a:pt x="1137" y="235"/>
                        </a:lnTo>
                        <a:lnTo>
                          <a:pt x="1042" y="271"/>
                        </a:lnTo>
                        <a:lnTo>
                          <a:pt x="948" y="308"/>
                        </a:lnTo>
                        <a:lnTo>
                          <a:pt x="855" y="349"/>
                        </a:lnTo>
                        <a:lnTo>
                          <a:pt x="764" y="391"/>
                        </a:lnTo>
                        <a:lnTo>
                          <a:pt x="673" y="435"/>
                        </a:lnTo>
                        <a:lnTo>
                          <a:pt x="583" y="482"/>
                        </a:lnTo>
                        <a:lnTo>
                          <a:pt x="495" y="531"/>
                        </a:lnTo>
                        <a:lnTo>
                          <a:pt x="409" y="580"/>
                        </a:lnTo>
                        <a:lnTo>
                          <a:pt x="322" y="632"/>
                        </a:lnTo>
                        <a:lnTo>
                          <a:pt x="239" y="688"/>
                        </a:lnTo>
                        <a:lnTo>
                          <a:pt x="156" y="746"/>
                        </a:lnTo>
                        <a:lnTo>
                          <a:pt x="77" y="806"/>
                        </a:lnTo>
                        <a:lnTo>
                          <a:pt x="0" y="867"/>
                        </a:ln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" name="Freeform 116"/>
                  <p:cNvSpPr>
                    <a:spLocks noChangeArrowheads="1"/>
                  </p:cNvSpPr>
                  <p:nvPr/>
                </p:nvSpPr>
                <p:spPr bwMode="auto">
                  <a:xfrm>
                    <a:off x="3324" y="805"/>
                    <a:ext cx="552" cy="405"/>
                  </a:xfrm>
                  <a:custGeom>
                    <a:avLst/>
                    <a:gdLst>
                      <a:gd name="T0" fmla="*/ 2414 w 2439"/>
                      <a:gd name="T1" fmla="*/ 1709 h 1791"/>
                      <a:gd name="T2" fmla="*/ 2365 w 2439"/>
                      <a:gd name="T3" fmla="*/ 1551 h 1791"/>
                      <a:gd name="T4" fmla="*/ 2312 w 2439"/>
                      <a:gd name="T5" fmla="*/ 1397 h 1791"/>
                      <a:gd name="T6" fmla="*/ 2256 w 2439"/>
                      <a:gd name="T7" fmla="*/ 1250 h 1791"/>
                      <a:gd name="T8" fmla="*/ 2199 w 2439"/>
                      <a:gd name="T9" fmla="*/ 1110 h 1791"/>
                      <a:gd name="T10" fmla="*/ 2139 w 2439"/>
                      <a:gd name="T11" fmla="*/ 977 h 1791"/>
                      <a:gd name="T12" fmla="*/ 2073 w 2439"/>
                      <a:gd name="T13" fmla="*/ 850 h 1791"/>
                      <a:gd name="T14" fmla="*/ 2005 w 2439"/>
                      <a:gd name="T15" fmla="*/ 733 h 1791"/>
                      <a:gd name="T16" fmla="*/ 1937 w 2439"/>
                      <a:gd name="T17" fmla="*/ 621 h 1791"/>
                      <a:gd name="T18" fmla="*/ 1864 w 2439"/>
                      <a:gd name="T19" fmla="*/ 520 h 1791"/>
                      <a:gd name="T20" fmla="*/ 1789 w 2439"/>
                      <a:gd name="T21" fmla="*/ 426 h 1791"/>
                      <a:gd name="T22" fmla="*/ 1713 w 2439"/>
                      <a:gd name="T23" fmla="*/ 342 h 1791"/>
                      <a:gd name="T24" fmla="*/ 1637 w 2439"/>
                      <a:gd name="T25" fmla="*/ 265 h 1791"/>
                      <a:gd name="T26" fmla="*/ 1556 w 2439"/>
                      <a:gd name="T27" fmla="*/ 198 h 1791"/>
                      <a:gd name="T28" fmla="*/ 1476 w 2439"/>
                      <a:gd name="T29" fmla="*/ 140 h 1791"/>
                      <a:gd name="T30" fmla="*/ 1395 w 2439"/>
                      <a:gd name="T31" fmla="*/ 91 h 1791"/>
                      <a:gd name="T32" fmla="*/ 1311 w 2439"/>
                      <a:gd name="T33" fmla="*/ 54 h 1791"/>
                      <a:gd name="T34" fmla="*/ 1227 w 2439"/>
                      <a:gd name="T35" fmla="*/ 26 h 1791"/>
                      <a:gd name="T36" fmla="*/ 1145 w 2439"/>
                      <a:gd name="T37" fmla="*/ 9 h 1791"/>
                      <a:gd name="T38" fmla="*/ 1060 w 2439"/>
                      <a:gd name="T39" fmla="*/ 0 h 1791"/>
                      <a:gd name="T40" fmla="*/ 975 w 2439"/>
                      <a:gd name="T41" fmla="*/ 0 h 1791"/>
                      <a:gd name="T42" fmla="*/ 890 w 2439"/>
                      <a:gd name="T43" fmla="*/ 11 h 1791"/>
                      <a:gd name="T44" fmla="*/ 807 w 2439"/>
                      <a:gd name="T45" fmla="*/ 27 h 1791"/>
                      <a:gd name="T46" fmla="*/ 724 w 2439"/>
                      <a:gd name="T47" fmla="*/ 58 h 1791"/>
                      <a:gd name="T48" fmla="*/ 640 w 2439"/>
                      <a:gd name="T49" fmla="*/ 98 h 1791"/>
                      <a:gd name="T50" fmla="*/ 560 w 2439"/>
                      <a:gd name="T51" fmla="*/ 148 h 1791"/>
                      <a:gd name="T52" fmla="*/ 479 w 2439"/>
                      <a:gd name="T53" fmla="*/ 207 h 1791"/>
                      <a:gd name="T54" fmla="*/ 399 w 2439"/>
                      <a:gd name="T55" fmla="*/ 276 h 1791"/>
                      <a:gd name="T56" fmla="*/ 321 w 2439"/>
                      <a:gd name="T57" fmla="*/ 354 h 1791"/>
                      <a:gd name="T58" fmla="*/ 245 w 2439"/>
                      <a:gd name="T59" fmla="*/ 440 h 1791"/>
                      <a:gd name="T60" fmla="*/ 170 w 2439"/>
                      <a:gd name="T61" fmla="*/ 534 h 1791"/>
                      <a:gd name="T62" fmla="*/ 98 w 2439"/>
                      <a:gd name="T63" fmla="*/ 637 h 1791"/>
                      <a:gd name="T64" fmla="*/ 33 w 2439"/>
                      <a:gd name="T65" fmla="*/ 749 h 1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439" h="1791">
                        <a:moveTo>
                          <a:pt x="2438" y="1790"/>
                        </a:moveTo>
                        <a:lnTo>
                          <a:pt x="2414" y="1709"/>
                        </a:lnTo>
                        <a:lnTo>
                          <a:pt x="2390" y="1630"/>
                        </a:lnTo>
                        <a:lnTo>
                          <a:pt x="2365" y="1551"/>
                        </a:lnTo>
                        <a:lnTo>
                          <a:pt x="2340" y="1474"/>
                        </a:lnTo>
                        <a:lnTo>
                          <a:pt x="2312" y="1397"/>
                        </a:lnTo>
                        <a:lnTo>
                          <a:pt x="2285" y="1322"/>
                        </a:lnTo>
                        <a:lnTo>
                          <a:pt x="2256" y="1250"/>
                        </a:lnTo>
                        <a:lnTo>
                          <a:pt x="2230" y="1179"/>
                        </a:lnTo>
                        <a:lnTo>
                          <a:pt x="2199" y="1110"/>
                        </a:lnTo>
                        <a:lnTo>
                          <a:pt x="2170" y="1042"/>
                        </a:lnTo>
                        <a:lnTo>
                          <a:pt x="2139" y="977"/>
                        </a:lnTo>
                        <a:lnTo>
                          <a:pt x="2106" y="912"/>
                        </a:lnTo>
                        <a:lnTo>
                          <a:pt x="2073" y="850"/>
                        </a:lnTo>
                        <a:lnTo>
                          <a:pt x="2040" y="791"/>
                        </a:lnTo>
                        <a:lnTo>
                          <a:pt x="2005" y="733"/>
                        </a:lnTo>
                        <a:lnTo>
                          <a:pt x="1971" y="676"/>
                        </a:lnTo>
                        <a:lnTo>
                          <a:pt x="1937" y="621"/>
                        </a:lnTo>
                        <a:lnTo>
                          <a:pt x="1900" y="568"/>
                        </a:lnTo>
                        <a:lnTo>
                          <a:pt x="1864" y="520"/>
                        </a:lnTo>
                        <a:lnTo>
                          <a:pt x="1827" y="471"/>
                        </a:lnTo>
                        <a:lnTo>
                          <a:pt x="1789" y="426"/>
                        </a:lnTo>
                        <a:lnTo>
                          <a:pt x="1751" y="383"/>
                        </a:lnTo>
                        <a:lnTo>
                          <a:pt x="1713" y="342"/>
                        </a:lnTo>
                        <a:lnTo>
                          <a:pt x="1675" y="303"/>
                        </a:lnTo>
                        <a:lnTo>
                          <a:pt x="1637" y="265"/>
                        </a:lnTo>
                        <a:lnTo>
                          <a:pt x="1597" y="231"/>
                        </a:lnTo>
                        <a:lnTo>
                          <a:pt x="1556" y="198"/>
                        </a:lnTo>
                        <a:lnTo>
                          <a:pt x="1517" y="167"/>
                        </a:lnTo>
                        <a:lnTo>
                          <a:pt x="1476" y="140"/>
                        </a:lnTo>
                        <a:lnTo>
                          <a:pt x="1435" y="114"/>
                        </a:lnTo>
                        <a:lnTo>
                          <a:pt x="1395" y="91"/>
                        </a:lnTo>
                        <a:lnTo>
                          <a:pt x="1354" y="71"/>
                        </a:lnTo>
                        <a:lnTo>
                          <a:pt x="1311" y="54"/>
                        </a:lnTo>
                        <a:lnTo>
                          <a:pt x="1269" y="38"/>
                        </a:lnTo>
                        <a:lnTo>
                          <a:pt x="1227" y="26"/>
                        </a:lnTo>
                        <a:lnTo>
                          <a:pt x="1185" y="16"/>
                        </a:lnTo>
                        <a:lnTo>
                          <a:pt x="1145" y="9"/>
                        </a:lnTo>
                        <a:lnTo>
                          <a:pt x="1102" y="4"/>
                        </a:lnTo>
                        <a:lnTo>
                          <a:pt x="1060" y="0"/>
                        </a:lnTo>
                        <a:lnTo>
                          <a:pt x="1017" y="0"/>
                        </a:lnTo>
                        <a:lnTo>
                          <a:pt x="975" y="0"/>
                        </a:lnTo>
                        <a:lnTo>
                          <a:pt x="932" y="4"/>
                        </a:lnTo>
                        <a:lnTo>
                          <a:pt x="890" y="11"/>
                        </a:lnTo>
                        <a:lnTo>
                          <a:pt x="848" y="21"/>
                        </a:lnTo>
                        <a:lnTo>
                          <a:pt x="807" y="27"/>
                        </a:lnTo>
                        <a:lnTo>
                          <a:pt x="765" y="42"/>
                        </a:lnTo>
                        <a:lnTo>
                          <a:pt x="724" y="58"/>
                        </a:lnTo>
                        <a:lnTo>
                          <a:pt x="682" y="76"/>
                        </a:lnTo>
                        <a:lnTo>
                          <a:pt x="640" y="98"/>
                        </a:lnTo>
                        <a:lnTo>
                          <a:pt x="599" y="122"/>
                        </a:lnTo>
                        <a:lnTo>
                          <a:pt x="560" y="148"/>
                        </a:lnTo>
                        <a:lnTo>
                          <a:pt x="519" y="176"/>
                        </a:lnTo>
                        <a:lnTo>
                          <a:pt x="479" y="207"/>
                        </a:lnTo>
                        <a:lnTo>
                          <a:pt x="439" y="241"/>
                        </a:lnTo>
                        <a:lnTo>
                          <a:pt x="399" y="276"/>
                        </a:lnTo>
                        <a:lnTo>
                          <a:pt x="360" y="314"/>
                        </a:lnTo>
                        <a:lnTo>
                          <a:pt x="321" y="354"/>
                        </a:lnTo>
                        <a:lnTo>
                          <a:pt x="282" y="396"/>
                        </a:lnTo>
                        <a:lnTo>
                          <a:pt x="245" y="440"/>
                        </a:lnTo>
                        <a:lnTo>
                          <a:pt x="207" y="485"/>
                        </a:lnTo>
                        <a:lnTo>
                          <a:pt x="170" y="534"/>
                        </a:lnTo>
                        <a:lnTo>
                          <a:pt x="134" y="584"/>
                        </a:lnTo>
                        <a:lnTo>
                          <a:pt x="98" y="637"/>
                        </a:lnTo>
                        <a:lnTo>
                          <a:pt x="63" y="692"/>
                        </a:lnTo>
                        <a:lnTo>
                          <a:pt x="33" y="749"/>
                        </a:lnTo>
                        <a:lnTo>
                          <a:pt x="0" y="807"/>
                        </a:lnTo>
                      </a:path>
                    </a:pathLst>
                  </a:custGeom>
                  <a:noFill/>
                  <a:ln w="9360">
                    <a:solidFill>
                      <a:srgbClr val="FFE10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117"/>
                  <p:cNvSpPr>
                    <a:spLocks noChangeArrowheads="1"/>
                  </p:cNvSpPr>
                  <p:nvPr/>
                </p:nvSpPr>
                <p:spPr bwMode="auto">
                  <a:xfrm>
                    <a:off x="2623" y="479"/>
                    <a:ext cx="297" cy="583"/>
                  </a:xfrm>
                  <a:custGeom>
                    <a:avLst/>
                    <a:gdLst>
                      <a:gd name="T0" fmla="*/ 1314 w 1315"/>
                      <a:gd name="T1" fmla="*/ 65 h 2577"/>
                      <a:gd name="T2" fmla="*/ 910 w 1315"/>
                      <a:gd name="T3" fmla="*/ 16 h 2577"/>
                      <a:gd name="T4" fmla="*/ 1157 w 1315"/>
                      <a:gd name="T5" fmla="*/ 169 h 2577"/>
                      <a:gd name="T6" fmla="*/ 746 w 1315"/>
                      <a:gd name="T7" fmla="*/ 169 h 2577"/>
                      <a:gd name="T8" fmla="*/ 990 w 1315"/>
                      <a:gd name="T9" fmla="*/ 328 h 2577"/>
                      <a:gd name="T10" fmla="*/ 664 w 1315"/>
                      <a:gd name="T11" fmla="*/ 380 h 2577"/>
                      <a:gd name="T12" fmla="*/ 828 w 1315"/>
                      <a:gd name="T13" fmla="*/ 486 h 2577"/>
                      <a:gd name="T14" fmla="*/ 500 w 1315"/>
                      <a:gd name="T15" fmla="*/ 538 h 2577"/>
                      <a:gd name="T16" fmla="*/ 664 w 1315"/>
                      <a:gd name="T17" fmla="*/ 643 h 2577"/>
                      <a:gd name="T18" fmla="*/ 418 w 1315"/>
                      <a:gd name="T19" fmla="*/ 695 h 2577"/>
                      <a:gd name="T20" fmla="*/ 500 w 1315"/>
                      <a:gd name="T21" fmla="*/ 799 h 2577"/>
                      <a:gd name="T22" fmla="*/ 337 w 1315"/>
                      <a:gd name="T23" fmla="*/ 902 h 2577"/>
                      <a:gd name="T24" fmla="*/ 337 w 1315"/>
                      <a:gd name="T25" fmla="*/ 1007 h 2577"/>
                      <a:gd name="T26" fmla="*/ 174 w 1315"/>
                      <a:gd name="T27" fmla="*/ 1165 h 2577"/>
                      <a:gd name="T28" fmla="*/ 257 w 1315"/>
                      <a:gd name="T29" fmla="*/ 1321 h 2577"/>
                      <a:gd name="T30" fmla="*/ 92 w 1315"/>
                      <a:gd name="T31" fmla="*/ 1427 h 2577"/>
                      <a:gd name="T32" fmla="*/ 174 w 1315"/>
                      <a:gd name="T33" fmla="*/ 1584 h 2577"/>
                      <a:gd name="T34" fmla="*/ 92 w 1315"/>
                      <a:gd name="T35" fmla="*/ 1740 h 2577"/>
                      <a:gd name="T36" fmla="*/ 174 w 1315"/>
                      <a:gd name="T37" fmla="*/ 1845 h 2577"/>
                      <a:gd name="T38" fmla="*/ 11 w 1315"/>
                      <a:gd name="T39" fmla="*/ 2001 h 2577"/>
                      <a:gd name="T40" fmla="*/ 92 w 1315"/>
                      <a:gd name="T41" fmla="*/ 2160 h 2577"/>
                      <a:gd name="T42" fmla="*/ 11 w 1315"/>
                      <a:gd name="T43" fmla="*/ 2369 h 2577"/>
                      <a:gd name="T44" fmla="*/ 92 w 1315"/>
                      <a:gd name="T45" fmla="*/ 2420 h 2577"/>
                      <a:gd name="T46" fmla="*/ 11 w 1315"/>
                      <a:gd name="T47" fmla="*/ 2576 h 25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315" h="2577">
                        <a:moveTo>
                          <a:pt x="1314" y="65"/>
                        </a:moveTo>
                        <a:cubicBezTo>
                          <a:pt x="1128" y="33"/>
                          <a:pt x="936" y="0"/>
                          <a:pt x="910" y="16"/>
                        </a:cubicBezTo>
                        <a:cubicBezTo>
                          <a:pt x="882" y="33"/>
                          <a:pt x="1181" y="143"/>
                          <a:pt x="1157" y="169"/>
                        </a:cubicBezTo>
                        <a:cubicBezTo>
                          <a:pt x="1128" y="196"/>
                          <a:pt x="774" y="143"/>
                          <a:pt x="746" y="169"/>
                        </a:cubicBezTo>
                        <a:cubicBezTo>
                          <a:pt x="719" y="196"/>
                          <a:pt x="1004" y="292"/>
                          <a:pt x="990" y="328"/>
                        </a:cubicBezTo>
                        <a:cubicBezTo>
                          <a:pt x="976" y="363"/>
                          <a:pt x="691" y="354"/>
                          <a:pt x="664" y="380"/>
                        </a:cubicBezTo>
                        <a:cubicBezTo>
                          <a:pt x="637" y="407"/>
                          <a:pt x="856" y="459"/>
                          <a:pt x="828" y="486"/>
                        </a:cubicBezTo>
                        <a:cubicBezTo>
                          <a:pt x="801" y="512"/>
                          <a:pt x="528" y="512"/>
                          <a:pt x="500" y="538"/>
                        </a:cubicBezTo>
                        <a:cubicBezTo>
                          <a:pt x="473" y="563"/>
                          <a:pt x="677" y="616"/>
                          <a:pt x="664" y="643"/>
                        </a:cubicBezTo>
                        <a:cubicBezTo>
                          <a:pt x="650" y="669"/>
                          <a:pt x="447" y="669"/>
                          <a:pt x="418" y="695"/>
                        </a:cubicBezTo>
                        <a:cubicBezTo>
                          <a:pt x="391" y="722"/>
                          <a:pt x="514" y="763"/>
                          <a:pt x="500" y="799"/>
                        </a:cubicBezTo>
                        <a:cubicBezTo>
                          <a:pt x="487" y="833"/>
                          <a:pt x="365" y="867"/>
                          <a:pt x="337" y="902"/>
                        </a:cubicBezTo>
                        <a:cubicBezTo>
                          <a:pt x="312" y="937"/>
                          <a:pt x="365" y="963"/>
                          <a:pt x="337" y="1007"/>
                        </a:cubicBezTo>
                        <a:cubicBezTo>
                          <a:pt x="312" y="1051"/>
                          <a:pt x="188" y="1113"/>
                          <a:pt x="174" y="1165"/>
                        </a:cubicBezTo>
                        <a:cubicBezTo>
                          <a:pt x="160" y="1216"/>
                          <a:pt x="271" y="1278"/>
                          <a:pt x="257" y="1321"/>
                        </a:cubicBezTo>
                        <a:cubicBezTo>
                          <a:pt x="243" y="1366"/>
                          <a:pt x="105" y="1384"/>
                          <a:pt x="92" y="1427"/>
                        </a:cubicBezTo>
                        <a:cubicBezTo>
                          <a:pt x="77" y="1471"/>
                          <a:pt x="174" y="1533"/>
                          <a:pt x="174" y="1584"/>
                        </a:cubicBezTo>
                        <a:cubicBezTo>
                          <a:pt x="174" y="1637"/>
                          <a:pt x="92" y="1695"/>
                          <a:pt x="92" y="1740"/>
                        </a:cubicBezTo>
                        <a:cubicBezTo>
                          <a:pt x="92" y="1782"/>
                          <a:pt x="188" y="1801"/>
                          <a:pt x="174" y="1845"/>
                        </a:cubicBezTo>
                        <a:cubicBezTo>
                          <a:pt x="160" y="1887"/>
                          <a:pt x="24" y="1949"/>
                          <a:pt x="11" y="2001"/>
                        </a:cubicBezTo>
                        <a:cubicBezTo>
                          <a:pt x="0" y="2055"/>
                          <a:pt x="92" y="2098"/>
                          <a:pt x="92" y="2160"/>
                        </a:cubicBezTo>
                        <a:cubicBezTo>
                          <a:pt x="92" y="2221"/>
                          <a:pt x="11" y="2325"/>
                          <a:pt x="11" y="2369"/>
                        </a:cubicBezTo>
                        <a:cubicBezTo>
                          <a:pt x="11" y="2411"/>
                          <a:pt x="92" y="2386"/>
                          <a:pt x="92" y="2420"/>
                        </a:cubicBezTo>
                        <a:cubicBezTo>
                          <a:pt x="92" y="2454"/>
                          <a:pt x="49" y="2514"/>
                          <a:pt x="11" y="2576"/>
                        </a:cubicBez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90" name="Freeform 118"/>
                <p:cNvSpPr>
                  <a:spLocks noChangeArrowheads="1"/>
                </p:cNvSpPr>
                <p:nvPr/>
              </p:nvSpPr>
              <p:spPr bwMode="auto">
                <a:xfrm>
                  <a:off x="3756" y="1427"/>
                  <a:ext cx="549" cy="502"/>
                </a:xfrm>
                <a:custGeom>
                  <a:avLst/>
                  <a:gdLst>
                    <a:gd name="T0" fmla="*/ 0 w 2426"/>
                    <a:gd name="T1" fmla="*/ 231 h 2219"/>
                    <a:gd name="T2" fmla="*/ 405 w 2426"/>
                    <a:gd name="T3" fmla="*/ 4 h 2219"/>
                    <a:gd name="T4" fmla="*/ 211 w 2426"/>
                    <a:gd name="T5" fmla="*/ 268 h 2219"/>
                    <a:gd name="T6" fmla="*/ 643 w 2426"/>
                    <a:gd name="T7" fmla="*/ 89 h 2219"/>
                    <a:gd name="T8" fmla="*/ 452 w 2426"/>
                    <a:gd name="T9" fmla="*/ 358 h 2219"/>
                    <a:gd name="T10" fmla="*/ 814 w 2426"/>
                    <a:gd name="T11" fmla="*/ 268 h 2219"/>
                    <a:gd name="T12" fmla="*/ 689 w 2426"/>
                    <a:gd name="T13" fmla="*/ 447 h 2219"/>
                    <a:gd name="T14" fmla="*/ 1054 w 2426"/>
                    <a:gd name="T15" fmla="*/ 358 h 2219"/>
                    <a:gd name="T16" fmla="*/ 925 w 2426"/>
                    <a:gd name="T17" fmla="*/ 535 h 2219"/>
                    <a:gd name="T18" fmla="*/ 1204 w 2426"/>
                    <a:gd name="T19" fmla="*/ 483 h 2219"/>
                    <a:gd name="T20" fmla="*/ 1164 w 2426"/>
                    <a:gd name="T21" fmla="*/ 624 h 2219"/>
                    <a:gd name="T22" fmla="*/ 1380 w 2426"/>
                    <a:gd name="T23" fmla="*/ 658 h 2219"/>
                    <a:gd name="T24" fmla="*/ 1423 w 2426"/>
                    <a:gd name="T25" fmla="*/ 765 h 2219"/>
                    <a:gd name="T26" fmla="*/ 1659 w 2426"/>
                    <a:gd name="T27" fmla="*/ 855 h 2219"/>
                    <a:gd name="T28" fmla="*/ 1640 w 2426"/>
                    <a:gd name="T29" fmla="*/ 1048 h 2219"/>
                    <a:gd name="T30" fmla="*/ 1856 w 2426"/>
                    <a:gd name="T31" fmla="*/ 1084 h 2219"/>
                    <a:gd name="T32" fmla="*/ 1835 w 2426"/>
                    <a:gd name="T33" fmla="*/ 1282 h 2219"/>
                    <a:gd name="T34" fmla="*/ 1989 w 2426"/>
                    <a:gd name="T35" fmla="*/ 1404 h 2219"/>
                    <a:gd name="T36" fmla="*/ 1946 w 2426"/>
                    <a:gd name="T37" fmla="*/ 1547 h 2219"/>
                    <a:gd name="T38" fmla="*/ 2186 w 2426"/>
                    <a:gd name="T39" fmla="*/ 1634 h 2219"/>
                    <a:gd name="T40" fmla="*/ 2165 w 2426"/>
                    <a:gd name="T41" fmla="*/ 1832 h 2219"/>
                    <a:gd name="T42" fmla="*/ 2336 w 2426"/>
                    <a:gd name="T43" fmla="*/ 2008 h 2219"/>
                    <a:gd name="T44" fmla="*/ 2273 w 2426"/>
                    <a:gd name="T45" fmla="*/ 2096 h 2219"/>
                    <a:gd name="T46" fmla="*/ 2425 w 2426"/>
                    <a:gd name="T47" fmla="*/ 2218 h 2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426" h="2219">
                      <a:moveTo>
                        <a:pt x="0" y="231"/>
                      </a:moveTo>
                      <a:cubicBezTo>
                        <a:pt x="182" y="112"/>
                        <a:pt x="369" y="0"/>
                        <a:pt x="405" y="4"/>
                      </a:cubicBezTo>
                      <a:cubicBezTo>
                        <a:pt x="441" y="11"/>
                        <a:pt x="172" y="253"/>
                        <a:pt x="211" y="268"/>
                      </a:cubicBezTo>
                      <a:cubicBezTo>
                        <a:pt x="252" y="283"/>
                        <a:pt x="602" y="74"/>
                        <a:pt x="643" y="89"/>
                      </a:cubicBezTo>
                      <a:cubicBezTo>
                        <a:pt x="681" y="104"/>
                        <a:pt x="422" y="327"/>
                        <a:pt x="452" y="358"/>
                      </a:cubicBezTo>
                      <a:cubicBezTo>
                        <a:pt x="481" y="387"/>
                        <a:pt x="775" y="253"/>
                        <a:pt x="814" y="268"/>
                      </a:cubicBezTo>
                      <a:cubicBezTo>
                        <a:pt x="854" y="283"/>
                        <a:pt x="650" y="433"/>
                        <a:pt x="689" y="447"/>
                      </a:cubicBezTo>
                      <a:cubicBezTo>
                        <a:pt x="728" y="462"/>
                        <a:pt x="1014" y="342"/>
                        <a:pt x="1054" y="358"/>
                      </a:cubicBezTo>
                      <a:cubicBezTo>
                        <a:pt x="1093" y="373"/>
                        <a:pt x="900" y="515"/>
                        <a:pt x="925" y="535"/>
                      </a:cubicBezTo>
                      <a:cubicBezTo>
                        <a:pt x="950" y="556"/>
                        <a:pt x="1166" y="468"/>
                        <a:pt x="1204" y="483"/>
                      </a:cubicBezTo>
                      <a:cubicBezTo>
                        <a:pt x="1245" y="499"/>
                        <a:pt x="1133" y="594"/>
                        <a:pt x="1164" y="624"/>
                      </a:cubicBezTo>
                      <a:cubicBezTo>
                        <a:pt x="1192" y="653"/>
                        <a:pt x="1336" y="636"/>
                        <a:pt x="1380" y="658"/>
                      </a:cubicBezTo>
                      <a:cubicBezTo>
                        <a:pt x="1423" y="682"/>
                        <a:pt x="1377" y="733"/>
                        <a:pt x="1423" y="765"/>
                      </a:cubicBezTo>
                      <a:cubicBezTo>
                        <a:pt x="1471" y="798"/>
                        <a:pt x="1624" y="807"/>
                        <a:pt x="1659" y="855"/>
                      </a:cubicBezTo>
                      <a:cubicBezTo>
                        <a:pt x="1697" y="902"/>
                        <a:pt x="1607" y="1010"/>
                        <a:pt x="1640" y="1048"/>
                      </a:cubicBezTo>
                      <a:cubicBezTo>
                        <a:pt x="1671" y="1087"/>
                        <a:pt x="1823" y="1046"/>
                        <a:pt x="1856" y="1084"/>
                      </a:cubicBezTo>
                      <a:cubicBezTo>
                        <a:pt x="1888" y="1123"/>
                        <a:pt x="1814" y="1228"/>
                        <a:pt x="1835" y="1282"/>
                      </a:cubicBezTo>
                      <a:cubicBezTo>
                        <a:pt x="1858" y="1335"/>
                        <a:pt x="1971" y="1360"/>
                        <a:pt x="1989" y="1404"/>
                      </a:cubicBezTo>
                      <a:cubicBezTo>
                        <a:pt x="2007" y="1449"/>
                        <a:pt x="1914" y="1507"/>
                        <a:pt x="1946" y="1547"/>
                      </a:cubicBezTo>
                      <a:cubicBezTo>
                        <a:pt x="1980" y="1585"/>
                        <a:pt x="2148" y="1587"/>
                        <a:pt x="2186" y="1634"/>
                      </a:cubicBezTo>
                      <a:cubicBezTo>
                        <a:pt x="2222" y="1682"/>
                        <a:pt x="2141" y="1769"/>
                        <a:pt x="2165" y="1832"/>
                      </a:cubicBezTo>
                      <a:cubicBezTo>
                        <a:pt x="2192" y="1895"/>
                        <a:pt x="2318" y="1964"/>
                        <a:pt x="2336" y="2008"/>
                      </a:cubicBezTo>
                      <a:cubicBezTo>
                        <a:pt x="2354" y="2052"/>
                        <a:pt x="2260" y="2061"/>
                        <a:pt x="2273" y="2096"/>
                      </a:cubicBezTo>
                      <a:cubicBezTo>
                        <a:pt x="2288" y="2130"/>
                        <a:pt x="2356" y="2174"/>
                        <a:pt x="2425" y="2218"/>
                      </a:cubicBezTo>
                    </a:path>
                  </a:pathLst>
                </a:custGeom>
                <a:noFill/>
                <a:ln w="9360">
                  <a:solidFill>
                    <a:srgbClr val="FFE10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91" name="Group 119"/>
            <p:cNvGrpSpPr>
              <a:grpSpLocks/>
            </p:cNvGrpSpPr>
            <p:nvPr/>
          </p:nvGrpSpPr>
          <p:grpSpPr bwMode="auto">
            <a:xfrm>
              <a:off x="1476" y="449"/>
              <a:ext cx="4031" cy="2959"/>
              <a:chOff x="1476" y="449"/>
              <a:chExt cx="4031" cy="2959"/>
            </a:xfrm>
          </p:grpSpPr>
          <p:sp>
            <p:nvSpPr>
              <p:cNvPr id="3192" name="Freeform 120"/>
              <p:cNvSpPr>
                <a:spLocks noChangeArrowheads="1"/>
              </p:cNvSpPr>
              <p:nvPr/>
            </p:nvSpPr>
            <p:spPr bwMode="auto">
              <a:xfrm>
                <a:off x="2818" y="2029"/>
                <a:ext cx="371" cy="1140"/>
              </a:xfrm>
              <a:custGeom>
                <a:avLst/>
                <a:gdLst>
                  <a:gd name="T0" fmla="*/ 1640 w 1641"/>
                  <a:gd name="T1" fmla="*/ 132 h 5033"/>
                  <a:gd name="T2" fmla="*/ 1134 w 1641"/>
                  <a:gd name="T3" fmla="*/ 33 h 5033"/>
                  <a:gd name="T4" fmla="*/ 1440 w 1641"/>
                  <a:gd name="T5" fmla="*/ 335 h 5033"/>
                  <a:gd name="T6" fmla="*/ 931 w 1641"/>
                  <a:gd name="T7" fmla="*/ 335 h 5033"/>
                  <a:gd name="T8" fmla="*/ 1234 w 1641"/>
                  <a:gd name="T9" fmla="*/ 643 h 5033"/>
                  <a:gd name="T10" fmla="*/ 828 w 1641"/>
                  <a:gd name="T11" fmla="*/ 746 h 5033"/>
                  <a:gd name="T12" fmla="*/ 1033 w 1641"/>
                  <a:gd name="T13" fmla="*/ 951 h 5033"/>
                  <a:gd name="T14" fmla="*/ 624 w 1641"/>
                  <a:gd name="T15" fmla="*/ 1053 h 5033"/>
                  <a:gd name="T16" fmla="*/ 828 w 1641"/>
                  <a:gd name="T17" fmla="*/ 1257 h 5033"/>
                  <a:gd name="T18" fmla="*/ 523 w 1641"/>
                  <a:gd name="T19" fmla="*/ 1358 h 5033"/>
                  <a:gd name="T20" fmla="*/ 624 w 1641"/>
                  <a:gd name="T21" fmla="*/ 1563 h 5033"/>
                  <a:gd name="T22" fmla="*/ 421 w 1641"/>
                  <a:gd name="T23" fmla="*/ 1766 h 5033"/>
                  <a:gd name="T24" fmla="*/ 421 w 1641"/>
                  <a:gd name="T25" fmla="*/ 1969 h 5033"/>
                  <a:gd name="T26" fmla="*/ 217 w 1641"/>
                  <a:gd name="T27" fmla="*/ 2277 h 5033"/>
                  <a:gd name="T28" fmla="*/ 320 w 1641"/>
                  <a:gd name="T29" fmla="*/ 2583 h 5033"/>
                  <a:gd name="T30" fmla="*/ 114 w 1641"/>
                  <a:gd name="T31" fmla="*/ 2787 h 5033"/>
                  <a:gd name="T32" fmla="*/ 217 w 1641"/>
                  <a:gd name="T33" fmla="*/ 3095 h 5033"/>
                  <a:gd name="T34" fmla="*/ 114 w 1641"/>
                  <a:gd name="T35" fmla="*/ 3400 h 5033"/>
                  <a:gd name="T36" fmla="*/ 217 w 1641"/>
                  <a:gd name="T37" fmla="*/ 3605 h 5033"/>
                  <a:gd name="T38" fmla="*/ 16 w 1641"/>
                  <a:gd name="T39" fmla="*/ 3910 h 5033"/>
                  <a:gd name="T40" fmla="*/ 114 w 1641"/>
                  <a:gd name="T41" fmla="*/ 4218 h 5033"/>
                  <a:gd name="T42" fmla="*/ 16 w 1641"/>
                  <a:gd name="T43" fmla="*/ 4625 h 5033"/>
                  <a:gd name="T44" fmla="*/ 114 w 1641"/>
                  <a:gd name="T45" fmla="*/ 4727 h 5033"/>
                  <a:gd name="T46" fmla="*/ 16 w 1641"/>
                  <a:gd name="T47" fmla="*/ 5032 h 5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41" h="5033">
                    <a:moveTo>
                      <a:pt x="1640" y="132"/>
                    </a:moveTo>
                    <a:cubicBezTo>
                      <a:pt x="1406" y="65"/>
                      <a:pt x="1167" y="0"/>
                      <a:pt x="1134" y="33"/>
                    </a:cubicBezTo>
                    <a:cubicBezTo>
                      <a:pt x="1100" y="65"/>
                      <a:pt x="1473" y="284"/>
                      <a:pt x="1440" y="335"/>
                    </a:cubicBezTo>
                    <a:cubicBezTo>
                      <a:pt x="1406" y="387"/>
                      <a:pt x="965" y="284"/>
                      <a:pt x="931" y="335"/>
                    </a:cubicBezTo>
                    <a:cubicBezTo>
                      <a:pt x="896" y="387"/>
                      <a:pt x="1251" y="574"/>
                      <a:pt x="1234" y="643"/>
                    </a:cubicBezTo>
                    <a:cubicBezTo>
                      <a:pt x="1217" y="711"/>
                      <a:pt x="862" y="694"/>
                      <a:pt x="828" y="746"/>
                    </a:cubicBezTo>
                    <a:cubicBezTo>
                      <a:pt x="794" y="797"/>
                      <a:pt x="1066" y="900"/>
                      <a:pt x="1033" y="951"/>
                    </a:cubicBezTo>
                    <a:cubicBezTo>
                      <a:pt x="998" y="1002"/>
                      <a:pt x="658" y="1002"/>
                      <a:pt x="624" y="1053"/>
                    </a:cubicBezTo>
                    <a:cubicBezTo>
                      <a:pt x="589" y="1103"/>
                      <a:pt x="845" y="1206"/>
                      <a:pt x="828" y="1257"/>
                    </a:cubicBezTo>
                    <a:cubicBezTo>
                      <a:pt x="811" y="1307"/>
                      <a:pt x="555" y="1307"/>
                      <a:pt x="523" y="1358"/>
                    </a:cubicBezTo>
                    <a:cubicBezTo>
                      <a:pt x="489" y="1410"/>
                      <a:pt x="641" y="1495"/>
                      <a:pt x="624" y="1563"/>
                    </a:cubicBezTo>
                    <a:cubicBezTo>
                      <a:pt x="607" y="1631"/>
                      <a:pt x="455" y="1699"/>
                      <a:pt x="421" y="1766"/>
                    </a:cubicBezTo>
                    <a:cubicBezTo>
                      <a:pt x="388" y="1834"/>
                      <a:pt x="455" y="1886"/>
                      <a:pt x="421" y="1969"/>
                    </a:cubicBezTo>
                    <a:cubicBezTo>
                      <a:pt x="388" y="2056"/>
                      <a:pt x="234" y="2175"/>
                      <a:pt x="217" y="2277"/>
                    </a:cubicBezTo>
                    <a:cubicBezTo>
                      <a:pt x="200" y="2378"/>
                      <a:pt x="338" y="2499"/>
                      <a:pt x="320" y="2583"/>
                    </a:cubicBezTo>
                    <a:cubicBezTo>
                      <a:pt x="303" y="2669"/>
                      <a:pt x="131" y="2703"/>
                      <a:pt x="114" y="2787"/>
                    </a:cubicBezTo>
                    <a:cubicBezTo>
                      <a:pt x="97" y="2874"/>
                      <a:pt x="217" y="2992"/>
                      <a:pt x="217" y="3095"/>
                    </a:cubicBezTo>
                    <a:cubicBezTo>
                      <a:pt x="217" y="3197"/>
                      <a:pt x="114" y="3314"/>
                      <a:pt x="114" y="3400"/>
                    </a:cubicBezTo>
                    <a:cubicBezTo>
                      <a:pt x="114" y="3485"/>
                      <a:pt x="234" y="3519"/>
                      <a:pt x="217" y="3605"/>
                    </a:cubicBezTo>
                    <a:cubicBezTo>
                      <a:pt x="200" y="3689"/>
                      <a:pt x="33" y="3808"/>
                      <a:pt x="16" y="3910"/>
                    </a:cubicBezTo>
                    <a:cubicBezTo>
                      <a:pt x="0" y="4013"/>
                      <a:pt x="114" y="4098"/>
                      <a:pt x="114" y="4218"/>
                    </a:cubicBezTo>
                    <a:cubicBezTo>
                      <a:pt x="114" y="4338"/>
                      <a:pt x="16" y="4541"/>
                      <a:pt x="16" y="4625"/>
                    </a:cubicBezTo>
                    <a:cubicBezTo>
                      <a:pt x="16" y="4710"/>
                      <a:pt x="114" y="4659"/>
                      <a:pt x="114" y="4727"/>
                    </a:cubicBezTo>
                    <a:cubicBezTo>
                      <a:pt x="114" y="4793"/>
                      <a:pt x="62" y="4912"/>
                      <a:pt x="16" y="503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3" name="Freeform 121"/>
              <p:cNvSpPr>
                <a:spLocks noChangeArrowheads="1"/>
              </p:cNvSpPr>
              <p:nvPr/>
            </p:nvSpPr>
            <p:spPr bwMode="auto">
              <a:xfrm>
                <a:off x="2133" y="1615"/>
                <a:ext cx="1239" cy="1793"/>
              </a:xfrm>
              <a:custGeom>
                <a:avLst/>
                <a:gdLst>
                  <a:gd name="T0" fmla="*/ 5465 w 5466"/>
                  <a:gd name="T1" fmla="*/ 0 h 7913"/>
                  <a:gd name="T2" fmla="*/ 5289 w 5466"/>
                  <a:gd name="T3" fmla="*/ 53 h 7913"/>
                  <a:gd name="T4" fmla="*/ 5114 w 5466"/>
                  <a:gd name="T5" fmla="*/ 109 h 7913"/>
                  <a:gd name="T6" fmla="*/ 4940 w 5466"/>
                  <a:gd name="T7" fmla="*/ 167 h 7913"/>
                  <a:gd name="T8" fmla="*/ 4767 w 5466"/>
                  <a:gd name="T9" fmla="*/ 234 h 7913"/>
                  <a:gd name="T10" fmla="*/ 4595 w 5466"/>
                  <a:gd name="T11" fmla="*/ 306 h 7913"/>
                  <a:gd name="T12" fmla="*/ 4425 w 5466"/>
                  <a:gd name="T13" fmla="*/ 381 h 7913"/>
                  <a:gd name="T14" fmla="*/ 4257 w 5466"/>
                  <a:gd name="T15" fmla="*/ 463 h 7913"/>
                  <a:gd name="T16" fmla="*/ 4091 w 5466"/>
                  <a:gd name="T17" fmla="*/ 546 h 7913"/>
                  <a:gd name="T18" fmla="*/ 3927 w 5466"/>
                  <a:gd name="T19" fmla="*/ 636 h 7913"/>
                  <a:gd name="T20" fmla="*/ 3766 w 5466"/>
                  <a:gd name="T21" fmla="*/ 731 h 7913"/>
                  <a:gd name="T22" fmla="*/ 3606 w 5466"/>
                  <a:gd name="T23" fmla="*/ 828 h 7913"/>
                  <a:gd name="T24" fmla="*/ 3449 w 5466"/>
                  <a:gd name="T25" fmla="*/ 932 h 7913"/>
                  <a:gd name="T26" fmla="*/ 3294 w 5466"/>
                  <a:gd name="T27" fmla="*/ 1037 h 7913"/>
                  <a:gd name="T28" fmla="*/ 3143 w 5466"/>
                  <a:gd name="T29" fmla="*/ 1149 h 7913"/>
                  <a:gd name="T30" fmla="*/ 2993 w 5466"/>
                  <a:gd name="T31" fmla="*/ 1263 h 7913"/>
                  <a:gd name="T32" fmla="*/ 2845 w 5466"/>
                  <a:gd name="T33" fmla="*/ 1382 h 7913"/>
                  <a:gd name="T34" fmla="*/ 2703 w 5466"/>
                  <a:gd name="T35" fmla="*/ 1510 h 7913"/>
                  <a:gd name="T36" fmla="*/ 2561 w 5466"/>
                  <a:gd name="T37" fmla="*/ 1635 h 7913"/>
                  <a:gd name="T38" fmla="*/ 2424 w 5466"/>
                  <a:gd name="T39" fmla="*/ 1765 h 7913"/>
                  <a:gd name="T40" fmla="*/ 2288 w 5466"/>
                  <a:gd name="T41" fmla="*/ 1898 h 7913"/>
                  <a:gd name="T42" fmla="*/ 2156 w 5466"/>
                  <a:gd name="T43" fmla="*/ 2035 h 7913"/>
                  <a:gd name="T44" fmla="*/ 2028 w 5466"/>
                  <a:gd name="T45" fmla="*/ 2175 h 7913"/>
                  <a:gd name="T46" fmla="*/ 1902 w 5466"/>
                  <a:gd name="T47" fmla="*/ 2320 h 7913"/>
                  <a:gd name="T48" fmla="*/ 1782 w 5466"/>
                  <a:gd name="T49" fmla="*/ 2468 h 7913"/>
                  <a:gd name="T50" fmla="*/ 1662 w 5466"/>
                  <a:gd name="T51" fmla="*/ 2618 h 7913"/>
                  <a:gd name="T52" fmla="*/ 1544 w 5466"/>
                  <a:gd name="T53" fmla="*/ 2773 h 7913"/>
                  <a:gd name="T54" fmla="*/ 1434 w 5466"/>
                  <a:gd name="T55" fmla="*/ 2929 h 7913"/>
                  <a:gd name="T56" fmla="*/ 1327 w 5466"/>
                  <a:gd name="T57" fmla="*/ 3088 h 7913"/>
                  <a:gd name="T58" fmla="*/ 1224 w 5466"/>
                  <a:gd name="T59" fmla="*/ 3251 h 7913"/>
                  <a:gd name="T60" fmla="*/ 1124 w 5466"/>
                  <a:gd name="T61" fmla="*/ 3417 h 7913"/>
                  <a:gd name="T62" fmla="*/ 1027 w 5466"/>
                  <a:gd name="T63" fmla="*/ 3584 h 7913"/>
                  <a:gd name="T64" fmla="*/ 936 w 5466"/>
                  <a:gd name="T65" fmla="*/ 3754 h 7913"/>
                  <a:gd name="T66" fmla="*/ 847 w 5466"/>
                  <a:gd name="T67" fmla="*/ 3927 h 7913"/>
                  <a:gd name="T68" fmla="*/ 763 w 5466"/>
                  <a:gd name="T69" fmla="*/ 4103 h 7913"/>
                  <a:gd name="T70" fmla="*/ 683 w 5466"/>
                  <a:gd name="T71" fmla="*/ 4280 h 7913"/>
                  <a:gd name="T72" fmla="*/ 607 w 5466"/>
                  <a:gd name="T73" fmla="*/ 4460 h 7913"/>
                  <a:gd name="T74" fmla="*/ 536 w 5466"/>
                  <a:gd name="T75" fmla="*/ 4642 h 7913"/>
                  <a:gd name="T76" fmla="*/ 470 w 5466"/>
                  <a:gd name="T77" fmla="*/ 4825 h 7913"/>
                  <a:gd name="T78" fmla="*/ 407 w 5466"/>
                  <a:gd name="T79" fmla="*/ 5010 h 7913"/>
                  <a:gd name="T80" fmla="*/ 348 w 5466"/>
                  <a:gd name="T81" fmla="*/ 5197 h 7913"/>
                  <a:gd name="T82" fmla="*/ 293 w 5466"/>
                  <a:gd name="T83" fmla="*/ 5385 h 7913"/>
                  <a:gd name="T84" fmla="*/ 243 w 5466"/>
                  <a:gd name="T85" fmla="*/ 5575 h 7913"/>
                  <a:gd name="T86" fmla="*/ 199 w 5466"/>
                  <a:gd name="T87" fmla="*/ 5765 h 7913"/>
                  <a:gd name="T88" fmla="*/ 158 w 5466"/>
                  <a:gd name="T89" fmla="*/ 5956 h 7913"/>
                  <a:gd name="T90" fmla="*/ 124 w 5466"/>
                  <a:gd name="T91" fmla="*/ 6149 h 7913"/>
                  <a:gd name="T92" fmla="*/ 94 w 5466"/>
                  <a:gd name="T93" fmla="*/ 6343 h 7913"/>
                  <a:gd name="T94" fmla="*/ 65 w 5466"/>
                  <a:gd name="T95" fmla="*/ 6538 h 7913"/>
                  <a:gd name="T96" fmla="*/ 43 w 5466"/>
                  <a:gd name="T97" fmla="*/ 6735 h 7913"/>
                  <a:gd name="T98" fmla="*/ 26 w 5466"/>
                  <a:gd name="T99" fmla="*/ 6932 h 7913"/>
                  <a:gd name="T100" fmla="*/ 12 w 5466"/>
                  <a:gd name="T101" fmla="*/ 7128 h 7913"/>
                  <a:gd name="T102" fmla="*/ 4 w 5466"/>
                  <a:gd name="T103" fmla="*/ 7322 h 7913"/>
                  <a:gd name="T104" fmla="*/ 0 w 5466"/>
                  <a:gd name="T105" fmla="*/ 7521 h 7913"/>
                  <a:gd name="T106" fmla="*/ 0 w 5466"/>
                  <a:gd name="T107" fmla="*/ 7716 h 7913"/>
                  <a:gd name="T108" fmla="*/ 4 w 5466"/>
                  <a:gd name="T109" fmla="*/ 7912 h 7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466" h="7913">
                    <a:moveTo>
                      <a:pt x="5465" y="0"/>
                    </a:moveTo>
                    <a:lnTo>
                      <a:pt x="5289" y="53"/>
                    </a:lnTo>
                    <a:lnTo>
                      <a:pt x="5114" y="109"/>
                    </a:lnTo>
                    <a:lnTo>
                      <a:pt x="4940" y="167"/>
                    </a:lnTo>
                    <a:lnTo>
                      <a:pt x="4767" y="234"/>
                    </a:lnTo>
                    <a:lnTo>
                      <a:pt x="4595" y="306"/>
                    </a:lnTo>
                    <a:lnTo>
                      <a:pt x="4425" y="381"/>
                    </a:lnTo>
                    <a:lnTo>
                      <a:pt x="4257" y="463"/>
                    </a:lnTo>
                    <a:lnTo>
                      <a:pt x="4091" y="546"/>
                    </a:lnTo>
                    <a:lnTo>
                      <a:pt x="3927" y="636"/>
                    </a:lnTo>
                    <a:lnTo>
                      <a:pt x="3766" y="731"/>
                    </a:lnTo>
                    <a:lnTo>
                      <a:pt x="3606" y="828"/>
                    </a:lnTo>
                    <a:lnTo>
                      <a:pt x="3449" y="932"/>
                    </a:lnTo>
                    <a:lnTo>
                      <a:pt x="3294" y="1037"/>
                    </a:lnTo>
                    <a:lnTo>
                      <a:pt x="3143" y="1149"/>
                    </a:lnTo>
                    <a:lnTo>
                      <a:pt x="2993" y="1263"/>
                    </a:lnTo>
                    <a:lnTo>
                      <a:pt x="2845" y="1382"/>
                    </a:lnTo>
                    <a:lnTo>
                      <a:pt x="2703" y="1510"/>
                    </a:lnTo>
                    <a:lnTo>
                      <a:pt x="2561" y="1635"/>
                    </a:lnTo>
                    <a:lnTo>
                      <a:pt x="2424" y="1765"/>
                    </a:lnTo>
                    <a:lnTo>
                      <a:pt x="2288" y="1898"/>
                    </a:lnTo>
                    <a:lnTo>
                      <a:pt x="2156" y="2035"/>
                    </a:lnTo>
                    <a:lnTo>
                      <a:pt x="2028" y="2175"/>
                    </a:lnTo>
                    <a:lnTo>
                      <a:pt x="1902" y="2320"/>
                    </a:lnTo>
                    <a:lnTo>
                      <a:pt x="1782" y="2468"/>
                    </a:lnTo>
                    <a:lnTo>
                      <a:pt x="1662" y="2618"/>
                    </a:lnTo>
                    <a:lnTo>
                      <a:pt x="1544" y="2773"/>
                    </a:lnTo>
                    <a:lnTo>
                      <a:pt x="1434" y="2929"/>
                    </a:lnTo>
                    <a:lnTo>
                      <a:pt x="1327" y="3088"/>
                    </a:lnTo>
                    <a:lnTo>
                      <a:pt x="1224" y="3251"/>
                    </a:lnTo>
                    <a:lnTo>
                      <a:pt x="1124" y="3417"/>
                    </a:lnTo>
                    <a:lnTo>
                      <a:pt x="1027" y="3584"/>
                    </a:lnTo>
                    <a:lnTo>
                      <a:pt x="936" y="3754"/>
                    </a:lnTo>
                    <a:lnTo>
                      <a:pt x="847" y="3927"/>
                    </a:lnTo>
                    <a:lnTo>
                      <a:pt x="763" y="4103"/>
                    </a:lnTo>
                    <a:lnTo>
                      <a:pt x="683" y="4280"/>
                    </a:lnTo>
                    <a:lnTo>
                      <a:pt x="607" y="4460"/>
                    </a:lnTo>
                    <a:lnTo>
                      <a:pt x="536" y="4642"/>
                    </a:lnTo>
                    <a:lnTo>
                      <a:pt x="470" y="4825"/>
                    </a:lnTo>
                    <a:lnTo>
                      <a:pt x="407" y="5010"/>
                    </a:lnTo>
                    <a:lnTo>
                      <a:pt x="348" y="5197"/>
                    </a:lnTo>
                    <a:lnTo>
                      <a:pt x="293" y="5385"/>
                    </a:lnTo>
                    <a:lnTo>
                      <a:pt x="243" y="5575"/>
                    </a:lnTo>
                    <a:lnTo>
                      <a:pt x="199" y="5765"/>
                    </a:lnTo>
                    <a:lnTo>
                      <a:pt x="158" y="5956"/>
                    </a:lnTo>
                    <a:lnTo>
                      <a:pt x="124" y="6149"/>
                    </a:lnTo>
                    <a:lnTo>
                      <a:pt x="94" y="6343"/>
                    </a:lnTo>
                    <a:lnTo>
                      <a:pt x="65" y="6538"/>
                    </a:lnTo>
                    <a:lnTo>
                      <a:pt x="43" y="6735"/>
                    </a:lnTo>
                    <a:lnTo>
                      <a:pt x="26" y="6932"/>
                    </a:lnTo>
                    <a:lnTo>
                      <a:pt x="12" y="7128"/>
                    </a:lnTo>
                    <a:lnTo>
                      <a:pt x="4" y="7322"/>
                    </a:lnTo>
                    <a:lnTo>
                      <a:pt x="0" y="7521"/>
                    </a:lnTo>
                    <a:lnTo>
                      <a:pt x="0" y="7716"/>
                    </a:lnTo>
                    <a:lnTo>
                      <a:pt x="4" y="7912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" name="Freeform 122"/>
              <p:cNvSpPr>
                <a:spLocks noChangeArrowheads="1"/>
              </p:cNvSpPr>
              <p:nvPr/>
            </p:nvSpPr>
            <p:spPr bwMode="auto">
              <a:xfrm>
                <a:off x="2298" y="1330"/>
                <a:ext cx="953" cy="1854"/>
              </a:xfrm>
              <a:custGeom>
                <a:avLst/>
                <a:gdLst>
                  <a:gd name="T0" fmla="*/ 4133 w 4208"/>
                  <a:gd name="T1" fmla="*/ 387 h 8178"/>
                  <a:gd name="T2" fmla="*/ 3983 w 4208"/>
                  <a:gd name="T3" fmla="*/ 275 h 8178"/>
                  <a:gd name="T4" fmla="*/ 3830 w 4208"/>
                  <a:gd name="T5" fmla="*/ 180 h 8178"/>
                  <a:gd name="T6" fmla="*/ 3675 w 4208"/>
                  <a:gd name="T7" fmla="*/ 104 h 8178"/>
                  <a:gd name="T8" fmla="*/ 3518 w 4208"/>
                  <a:gd name="T9" fmla="*/ 53 h 8178"/>
                  <a:gd name="T10" fmla="*/ 3360 w 4208"/>
                  <a:gd name="T11" fmla="*/ 17 h 8178"/>
                  <a:gd name="T12" fmla="*/ 3203 w 4208"/>
                  <a:gd name="T13" fmla="*/ 0 h 8178"/>
                  <a:gd name="T14" fmla="*/ 3046 w 4208"/>
                  <a:gd name="T15" fmla="*/ 4 h 8178"/>
                  <a:gd name="T16" fmla="*/ 2888 w 4208"/>
                  <a:gd name="T17" fmla="*/ 26 h 8178"/>
                  <a:gd name="T18" fmla="*/ 2731 w 4208"/>
                  <a:gd name="T19" fmla="*/ 70 h 8178"/>
                  <a:gd name="T20" fmla="*/ 2575 w 4208"/>
                  <a:gd name="T21" fmla="*/ 131 h 8178"/>
                  <a:gd name="T22" fmla="*/ 2419 w 4208"/>
                  <a:gd name="T23" fmla="*/ 214 h 8178"/>
                  <a:gd name="T24" fmla="*/ 2268 w 4208"/>
                  <a:gd name="T25" fmla="*/ 314 h 8178"/>
                  <a:gd name="T26" fmla="*/ 2117 w 4208"/>
                  <a:gd name="T27" fmla="*/ 434 h 8178"/>
                  <a:gd name="T28" fmla="*/ 1970 w 4208"/>
                  <a:gd name="T29" fmla="*/ 573 h 8178"/>
                  <a:gd name="T30" fmla="*/ 1826 w 4208"/>
                  <a:gd name="T31" fmla="*/ 729 h 8178"/>
                  <a:gd name="T32" fmla="*/ 1683 w 4208"/>
                  <a:gd name="T33" fmla="*/ 905 h 8178"/>
                  <a:gd name="T34" fmla="*/ 1547 w 4208"/>
                  <a:gd name="T35" fmla="*/ 1098 h 8178"/>
                  <a:gd name="T36" fmla="*/ 1412 w 4208"/>
                  <a:gd name="T37" fmla="*/ 1307 h 8178"/>
                  <a:gd name="T38" fmla="*/ 1282 w 4208"/>
                  <a:gd name="T39" fmla="*/ 1532 h 8178"/>
                  <a:gd name="T40" fmla="*/ 1158 w 4208"/>
                  <a:gd name="T41" fmla="*/ 1771 h 8178"/>
                  <a:gd name="T42" fmla="*/ 1038 w 4208"/>
                  <a:gd name="T43" fmla="*/ 2027 h 8178"/>
                  <a:gd name="T44" fmla="*/ 924 w 4208"/>
                  <a:gd name="T45" fmla="*/ 2301 h 8178"/>
                  <a:gd name="T46" fmla="*/ 813 w 4208"/>
                  <a:gd name="T47" fmla="*/ 2586 h 8178"/>
                  <a:gd name="T48" fmla="*/ 710 w 4208"/>
                  <a:gd name="T49" fmla="*/ 2885 h 8178"/>
                  <a:gd name="T50" fmla="*/ 613 w 4208"/>
                  <a:gd name="T51" fmla="*/ 3195 h 8178"/>
                  <a:gd name="T52" fmla="*/ 522 w 4208"/>
                  <a:gd name="T53" fmla="*/ 3517 h 8178"/>
                  <a:gd name="T54" fmla="*/ 438 w 4208"/>
                  <a:gd name="T55" fmla="*/ 3851 h 8178"/>
                  <a:gd name="T56" fmla="*/ 360 w 4208"/>
                  <a:gd name="T57" fmla="*/ 4193 h 8178"/>
                  <a:gd name="T58" fmla="*/ 290 w 4208"/>
                  <a:gd name="T59" fmla="*/ 4547 h 8178"/>
                  <a:gd name="T60" fmla="*/ 226 w 4208"/>
                  <a:gd name="T61" fmla="*/ 4908 h 8178"/>
                  <a:gd name="T62" fmla="*/ 170 w 4208"/>
                  <a:gd name="T63" fmla="*/ 5275 h 8178"/>
                  <a:gd name="T64" fmla="*/ 122 w 4208"/>
                  <a:gd name="T65" fmla="*/ 5651 h 8178"/>
                  <a:gd name="T66" fmla="*/ 81 w 4208"/>
                  <a:gd name="T67" fmla="*/ 6031 h 8178"/>
                  <a:gd name="T68" fmla="*/ 52 w 4208"/>
                  <a:gd name="T69" fmla="*/ 6414 h 8178"/>
                  <a:gd name="T70" fmla="*/ 26 w 4208"/>
                  <a:gd name="T71" fmla="*/ 6802 h 8178"/>
                  <a:gd name="T72" fmla="*/ 11 w 4208"/>
                  <a:gd name="T73" fmla="*/ 7193 h 8178"/>
                  <a:gd name="T74" fmla="*/ 2 w 4208"/>
                  <a:gd name="T75" fmla="*/ 7586 h 8178"/>
                  <a:gd name="T76" fmla="*/ 0 w 4208"/>
                  <a:gd name="T77" fmla="*/ 7980 h 8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08" h="8178">
                    <a:moveTo>
                      <a:pt x="4207" y="451"/>
                    </a:moveTo>
                    <a:lnTo>
                      <a:pt x="4133" y="387"/>
                    </a:lnTo>
                    <a:lnTo>
                      <a:pt x="4057" y="329"/>
                    </a:lnTo>
                    <a:lnTo>
                      <a:pt x="3983" y="275"/>
                    </a:lnTo>
                    <a:lnTo>
                      <a:pt x="3908" y="226"/>
                    </a:lnTo>
                    <a:lnTo>
                      <a:pt x="3830" y="180"/>
                    </a:lnTo>
                    <a:lnTo>
                      <a:pt x="3753" y="141"/>
                    </a:lnTo>
                    <a:lnTo>
                      <a:pt x="3675" y="104"/>
                    </a:lnTo>
                    <a:lnTo>
                      <a:pt x="3597" y="77"/>
                    </a:lnTo>
                    <a:lnTo>
                      <a:pt x="3518" y="53"/>
                    </a:lnTo>
                    <a:lnTo>
                      <a:pt x="3439" y="31"/>
                    </a:lnTo>
                    <a:lnTo>
                      <a:pt x="3360" y="17"/>
                    </a:lnTo>
                    <a:lnTo>
                      <a:pt x="3282" y="7"/>
                    </a:lnTo>
                    <a:lnTo>
                      <a:pt x="3203" y="0"/>
                    </a:lnTo>
                    <a:lnTo>
                      <a:pt x="3124" y="0"/>
                    </a:lnTo>
                    <a:lnTo>
                      <a:pt x="3046" y="4"/>
                    </a:lnTo>
                    <a:lnTo>
                      <a:pt x="2966" y="14"/>
                    </a:lnTo>
                    <a:lnTo>
                      <a:pt x="2888" y="26"/>
                    </a:lnTo>
                    <a:lnTo>
                      <a:pt x="2809" y="46"/>
                    </a:lnTo>
                    <a:lnTo>
                      <a:pt x="2731" y="70"/>
                    </a:lnTo>
                    <a:lnTo>
                      <a:pt x="2653" y="97"/>
                    </a:lnTo>
                    <a:lnTo>
                      <a:pt x="2575" y="131"/>
                    </a:lnTo>
                    <a:lnTo>
                      <a:pt x="2497" y="170"/>
                    </a:lnTo>
                    <a:lnTo>
                      <a:pt x="2419" y="214"/>
                    </a:lnTo>
                    <a:lnTo>
                      <a:pt x="2345" y="263"/>
                    </a:lnTo>
                    <a:lnTo>
                      <a:pt x="2268" y="314"/>
                    </a:lnTo>
                    <a:lnTo>
                      <a:pt x="2192" y="373"/>
                    </a:lnTo>
                    <a:lnTo>
                      <a:pt x="2117" y="434"/>
                    </a:lnTo>
                    <a:lnTo>
                      <a:pt x="2042" y="502"/>
                    </a:lnTo>
                    <a:lnTo>
                      <a:pt x="1970" y="573"/>
                    </a:lnTo>
                    <a:lnTo>
                      <a:pt x="1898" y="649"/>
                    </a:lnTo>
                    <a:lnTo>
                      <a:pt x="1826" y="729"/>
                    </a:lnTo>
                    <a:lnTo>
                      <a:pt x="1754" y="815"/>
                    </a:lnTo>
                    <a:lnTo>
                      <a:pt x="1683" y="905"/>
                    </a:lnTo>
                    <a:lnTo>
                      <a:pt x="1616" y="998"/>
                    </a:lnTo>
                    <a:lnTo>
                      <a:pt x="1547" y="1098"/>
                    </a:lnTo>
                    <a:lnTo>
                      <a:pt x="1479" y="1198"/>
                    </a:lnTo>
                    <a:lnTo>
                      <a:pt x="1412" y="1307"/>
                    </a:lnTo>
                    <a:lnTo>
                      <a:pt x="1348" y="1417"/>
                    </a:lnTo>
                    <a:lnTo>
                      <a:pt x="1282" y="1532"/>
                    </a:lnTo>
                    <a:lnTo>
                      <a:pt x="1220" y="1649"/>
                    </a:lnTo>
                    <a:lnTo>
                      <a:pt x="1158" y="1771"/>
                    </a:lnTo>
                    <a:lnTo>
                      <a:pt x="1097" y="1898"/>
                    </a:lnTo>
                    <a:lnTo>
                      <a:pt x="1038" y="2027"/>
                    </a:lnTo>
                    <a:lnTo>
                      <a:pt x="980" y="2164"/>
                    </a:lnTo>
                    <a:lnTo>
                      <a:pt x="924" y="2301"/>
                    </a:lnTo>
                    <a:lnTo>
                      <a:pt x="869" y="2440"/>
                    </a:lnTo>
                    <a:lnTo>
                      <a:pt x="813" y="2586"/>
                    </a:lnTo>
                    <a:lnTo>
                      <a:pt x="760" y="2733"/>
                    </a:lnTo>
                    <a:lnTo>
                      <a:pt x="710" y="2885"/>
                    </a:lnTo>
                    <a:lnTo>
                      <a:pt x="661" y="3039"/>
                    </a:lnTo>
                    <a:lnTo>
                      <a:pt x="613" y="3195"/>
                    </a:lnTo>
                    <a:lnTo>
                      <a:pt x="567" y="3354"/>
                    </a:lnTo>
                    <a:lnTo>
                      <a:pt x="522" y="3517"/>
                    </a:lnTo>
                    <a:lnTo>
                      <a:pt x="479" y="3683"/>
                    </a:lnTo>
                    <a:lnTo>
                      <a:pt x="438" y="3851"/>
                    </a:lnTo>
                    <a:lnTo>
                      <a:pt x="398" y="4021"/>
                    </a:lnTo>
                    <a:lnTo>
                      <a:pt x="360" y="4193"/>
                    </a:lnTo>
                    <a:lnTo>
                      <a:pt x="324" y="4368"/>
                    </a:lnTo>
                    <a:lnTo>
                      <a:pt x="290" y="4547"/>
                    </a:lnTo>
                    <a:lnTo>
                      <a:pt x="257" y="4726"/>
                    </a:lnTo>
                    <a:lnTo>
                      <a:pt x="226" y="4908"/>
                    </a:lnTo>
                    <a:lnTo>
                      <a:pt x="197" y="5090"/>
                    </a:lnTo>
                    <a:lnTo>
                      <a:pt x="170" y="5275"/>
                    </a:lnTo>
                    <a:lnTo>
                      <a:pt x="145" y="5462"/>
                    </a:lnTo>
                    <a:lnTo>
                      <a:pt x="122" y="5651"/>
                    </a:lnTo>
                    <a:lnTo>
                      <a:pt x="101" y="5840"/>
                    </a:lnTo>
                    <a:lnTo>
                      <a:pt x="81" y="6031"/>
                    </a:lnTo>
                    <a:lnTo>
                      <a:pt x="67" y="6222"/>
                    </a:lnTo>
                    <a:lnTo>
                      <a:pt x="52" y="6414"/>
                    </a:lnTo>
                    <a:lnTo>
                      <a:pt x="38" y="6608"/>
                    </a:lnTo>
                    <a:lnTo>
                      <a:pt x="26" y="6802"/>
                    </a:lnTo>
                    <a:lnTo>
                      <a:pt x="19" y="6998"/>
                    </a:lnTo>
                    <a:lnTo>
                      <a:pt x="11" y="7193"/>
                    </a:lnTo>
                    <a:lnTo>
                      <a:pt x="4" y="7390"/>
                    </a:lnTo>
                    <a:lnTo>
                      <a:pt x="2" y="7586"/>
                    </a:lnTo>
                    <a:lnTo>
                      <a:pt x="0" y="7784"/>
                    </a:lnTo>
                    <a:lnTo>
                      <a:pt x="0" y="7980"/>
                    </a:lnTo>
                    <a:lnTo>
                      <a:pt x="2" y="8177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" name="Freeform 123"/>
              <p:cNvSpPr>
                <a:spLocks noChangeArrowheads="1"/>
              </p:cNvSpPr>
              <p:nvPr/>
            </p:nvSpPr>
            <p:spPr bwMode="auto">
              <a:xfrm>
                <a:off x="1476" y="1088"/>
                <a:ext cx="1851" cy="1849"/>
              </a:xfrm>
              <a:custGeom>
                <a:avLst/>
                <a:gdLst>
                  <a:gd name="T0" fmla="*/ 8066 w 8169"/>
                  <a:gd name="T1" fmla="*/ 1477 h 8160"/>
                  <a:gd name="T2" fmla="*/ 7858 w 8169"/>
                  <a:gd name="T3" fmla="*/ 1258 h 8160"/>
                  <a:gd name="T4" fmla="*/ 7645 w 8169"/>
                  <a:gd name="T5" fmla="*/ 1054 h 8160"/>
                  <a:gd name="T6" fmla="*/ 7423 w 8169"/>
                  <a:gd name="T7" fmla="*/ 866 h 8160"/>
                  <a:gd name="T8" fmla="*/ 7195 w 8169"/>
                  <a:gd name="T9" fmla="*/ 697 h 8160"/>
                  <a:gd name="T10" fmla="*/ 6961 w 8169"/>
                  <a:gd name="T11" fmla="*/ 544 h 8160"/>
                  <a:gd name="T12" fmla="*/ 6724 w 8169"/>
                  <a:gd name="T13" fmla="*/ 410 h 8160"/>
                  <a:gd name="T14" fmla="*/ 6482 w 8169"/>
                  <a:gd name="T15" fmla="*/ 293 h 8160"/>
                  <a:gd name="T16" fmla="*/ 6236 w 8169"/>
                  <a:gd name="T17" fmla="*/ 197 h 8160"/>
                  <a:gd name="T18" fmla="*/ 5989 w 8169"/>
                  <a:gd name="T19" fmla="*/ 121 h 8160"/>
                  <a:gd name="T20" fmla="*/ 5739 w 8169"/>
                  <a:gd name="T21" fmla="*/ 63 h 8160"/>
                  <a:gd name="T22" fmla="*/ 5489 w 8169"/>
                  <a:gd name="T23" fmla="*/ 24 h 8160"/>
                  <a:gd name="T24" fmla="*/ 5236 w 8169"/>
                  <a:gd name="T25" fmla="*/ 2 h 8160"/>
                  <a:gd name="T26" fmla="*/ 4983 w 8169"/>
                  <a:gd name="T27" fmla="*/ 2 h 8160"/>
                  <a:gd name="T28" fmla="*/ 4730 w 8169"/>
                  <a:gd name="T29" fmla="*/ 19 h 8160"/>
                  <a:gd name="T30" fmla="*/ 4478 w 8169"/>
                  <a:gd name="T31" fmla="*/ 55 h 8160"/>
                  <a:gd name="T32" fmla="*/ 4224 w 8169"/>
                  <a:gd name="T33" fmla="*/ 109 h 8160"/>
                  <a:gd name="T34" fmla="*/ 3978 w 8169"/>
                  <a:gd name="T35" fmla="*/ 184 h 8160"/>
                  <a:gd name="T36" fmla="*/ 3733 w 8169"/>
                  <a:gd name="T37" fmla="*/ 279 h 8160"/>
                  <a:gd name="T38" fmla="*/ 3490 w 8169"/>
                  <a:gd name="T39" fmla="*/ 393 h 8160"/>
                  <a:gd name="T40" fmla="*/ 3251 w 8169"/>
                  <a:gd name="T41" fmla="*/ 523 h 8160"/>
                  <a:gd name="T42" fmla="*/ 3018 w 8169"/>
                  <a:gd name="T43" fmla="*/ 674 h 8160"/>
                  <a:gd name="T44" fmla="*/ 2788 w 8169"/>
                  <a:gd name="T45" fmla="*/ 841 h 8160"/>
                  <a:gd name="T46" fmla="*/ 2565 w 8169"/>
                  <a:gd name="T47" fmla="*/ 1026 h 8160"/>
                  <a:gd name="T48" fmla="*/ 2348 w 8169"/>
                  <a:gd name="T49" fmla="*/ 1228 h 8160"/>
                  <a:gd name="T50" fmla="*/ 2138 w 8169"/>
                  <a:gd name="T51" fmla="*/ 1445 h 8160"/>
                  <a:gd name="T52" fmla="*/ 1936 w 8169"/>
                  <a:gd name="T53" fmla="*/ 1679 h 8160"/>
                  <a:gd name="T54" fmla="*/ 1743 w 8169"/>
                  <a:gd name="T55" fmla="*/ 1927 h 8160"/>
                  <a:gd name="T56" fmla="*/ 1556 w 8169"/>
                  <a:gd name="T57" fmla="*/ 2189 h 8160"/>
                  <a:gd name="T58" fmla="*/ 1379 w 8169"/>
                  <a:gd name="T59" fmla="*/ 2467 h 8160"/>
                  <a:gd name="T60" fmla="*/ 1210 w 8169"/>
                  <a:gd name="T61" fmla="*/ 2758 h 8160"/>
                  <a:gd name="T62" fmla="*/ 1050 w 8169"/>
                  <a:gd name="T63" fmla="*/ 3061 h 8160"/>
                  <a:gd name="T64" fmla="*/ 901 w 8169"/>
                  <a:gd name="T65" fmla="*/ 3376 h 8160"/>
                  <a:gd name="T66" fmla="*/ 762 w 8169"/>
                  <a:gd name="T67" fmla="*/ 3703 h 8160"/>
                  <a:gd name="T68" fmla="*/ 633 w 8169"/>
                  <a:gd name="T69" fmla="*/ 4041 h 8160"/>
                  <a:gd name="T70" fmla="*/ 516 w 8169"/>
                  <a:gd name="T71" fmla="*/ 4387 h 8160"/>
                  <a:gd name="T72" fmla="*/ 410 w 8169"/>
                  <a:gd name="T73" fmla="*/ 4742 h 8160"/>
                  <a:gd name="T74" fmla="*/ 316 w 8169"/>
                  <a:gd name="T75" fmla="*/ 5104 h 8160"/>
                  <a:gd name="T76" fmla="*/ 234 w 8169"/>
                  <a:gd name="T77" fmla="*/ 5472 h 8160"/>
                  <a:gd name="T78" fmla="*/ 165 w 8169"/>
                  <a:gd name="T79" fmla="*/ 5847 h 8160"/>
                  <a:gd name="T80" fmla="*/ 109 w 8169"/>
                  <a:gd name="T81" fmla="*/ 6224 h 8160"/>
                  <a:gd name="T82" fmla="*/ 63 w 8169"/>
                  <a:gd name="T83" fmla="*/ 6608 h 8160"/>
                  <a:gd name="T84" fmla="*/ 29 w 8169"/>
                  <a:gd name="T85" fmla="*/ 6994 h 8160"/>
                  <a:gd name="T86" fmla="*/ 9 w 8169"/>
                  <a:gd name="T87" fmla="*/ 7382 h 8160"/>
                  <a:gd name="T88" fmla="*/ 0 w 8169"/>
                  <a:gd name="T89" fmla="*/ 7772 h 8160"/>
                  <a:gd name="T90" fmla="*/ 4 w 8169"/>
                  <a:gd name="T91" fmla="*/ 8159 h 8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169" h="8160">
                    <a:moveTo>
                      <a:pt x="8168" y="1593"/>
                    </a:moveTo>
                    <a:lnTo>
                      <a:pt x="8066" y="1477"/>
                    </a:lnTo>
                    <a:lnTo>
                      <a:pt x="7962" y="1366"/>
                    </a:lnTo>
                    <a:lnTo>
                      <a:pt x="7858" y="1258"/>
                    </a:lnTo>
                    <a:lnTo>
                      <a:pt x="7750" y="1153"/>
                    </a:lnTo>
                    <a:lnTo>
                      <a:pt x="7645" y="1054"/>
                    </a:lnTo>
                    <a:lnTo>
                      <a:pt x="7533" y="957"/>
                    </a:lnTo>
                    <a:lnTo>
                      <a:pt x="7423" y="866"/>
                    </a:lnTo>
                    <a:lnTo>
                      <a:pt x="7310" y="779"/>
                    </a:lnTo>
                    <a:lnTo>
                      <a:pt x="7195" y="697"/>
                    </a:lnTo>
                    <a:lnTo>
                      <a:pt x="7079" y="618"/>
                    </a:lnTo>
                    <a:lnTo>
                      <a:pt x="6961" y="544"/>
                    </a:lnTo>
                    <a:lnTo>
                      <a:pt x="6843" y="476"/>
                    </a:lnTo>
                    <a:lnTo>
                      <a:pt x="6724" y="410"/>
                    </a:lnTo>
                    <a:lnTo>
                      <a:pt x="6604" y="349"/>
                    </a:lnTo>
                    <a:lnTo>
                      <a:pt x="6482" y="293"/>
                    </a:lnTo>
                    <a:lnTo>
                      <a:pt x="6360" y="242"/>
                    </a:lnTo>
                    <a:lnTo>
                      <a:pt x="6236" y="197"/>
                    </a:lnTo>
                    <a:lnTo>
                      <a:pt x="6113" y="155"/>
                    </a:lnTo>
                    <a:lnTo>
                      <a:pt x="5989" y="121"/>
                    </a:lnTo>
                    <a:lnTo>
                      <a:pt x="5865" y="87"/>
                    </a:lnTo>
                    <a:lnTo>
                      <a:pt x="5739" y="63"/>
                    </a:lnTo>
                    <a:lnTo>
                      <a:pt x="5614" y="41"/>
                    </a:lnTo>
                    <a:lnTo>
                      <a:pt x="5489" y="24"/>
                    </a:lnTo>
                    <a:lnTo>
                      <a:pt x="5362" y="11"/>
                    </a:lnTo>
                    <a:lnTo>
                      <a:pt x="5236" y="2"/>
                    </a:lnTo>
                    <a:lnTo>
                      <a:pt x="5110" y="0"/>
                    </a:lnTo>
                    <a:lnTo>
                      <a:pt x="4983" y="2"/>
                    </a:lnTo>
                    <a:lnTo>
                      <a:pt x="4856" y="7"/>
                    </a:lnTo>
                    <a:lnTo>
                      <a:pt x="4730" y="19"/>
                    </a:lnTo>
                    <a:lnTo>
                      <a:pt x="4604" y="36"/>
                    </a:lnTo>
                    <a:lnTo>
                      <a:pt x="4478" y="55"/>
                    </a:lnTo>
                    <a:lnTo>
                      <a:pt x="4350" y="82"/>
                    </a:lnTo>
                    <a:lnTo>
                      <a:pt x="4224" y="109"/>
                    </a:lnTo>
                    <a:lnTo>
                      <a:pt x="4100" y="146"/>
                    </a:lnTo>
                    <a:lnTo>
                      <a:pt x="3978" y="184"/>
                    </a:lnTo>
                    <a:lnTo>
                      <a:pt x="3854" y="229"/>
                    </a:lnTo>
                    <a:lnTo>
                      <a:pt x="3733" y="279"/>
                    </a:lnTo>
                    <a:lnTo>
                      <a:pt x="3611" y="332"/>
                    </a:lnTo>
                    <a:lnTo>
                      <a:pt x="3490" y="393"/>
                    </a:lnTo>
                    <a:lnTo>
                      <a:pt x="3370" y="456"/>
                    </a:lnTo>
                    <a:lnTo>
                      <a:pt x="3251" y="523"/>
                    </a:lnTo>
                    <a:lnTo>
                      <a:pt x="3133" y="596"/>
                    </a:lnTo>
                    <a:lnTo>
                      <a:pt x="3018" y="674"/>
                    </a:lnTo>
                    <a:lnTo>
                      <a:pt x="2902" y="755"/>
                    </a:lnTo>
                    <a:lnTo>
                      <a:pt x="2788" y="841"/>
                    </a:lnTo>
                    <a:lnTo>
                      <a:pt x="2675" y="931"/>
                    </a:lnTo>
                    <a:lnTo>
                      <a:pt x="2565" y="1026"/>
                    </a:lnTo>
                    <a:lnTo>
                      <a:pt x="2456" y="1125"/>
                    </a:lnTo>
                    <a:lnTo>
                      <a:pt x="2348" y="1228"/>
                    </a:lnTo>
                    <a:lnTo>
                      <a:pt x="2242" y="1336"/>
                    </a:lnTo>
                    <a:lnTo>
                      <a:pt x="2138" y="1445"/>
                    </a:lnTo>
                    <a:lnTo>
                      <a:pt x="2036" y="1562"/>
                    </a:lnTo>
                    <a:lnTo>
                      <a:pt x="1936" y="1679"/>
                    </a:lnTo>
                    <a:lnTo>
                      <a:pt x="1837" y="1800"/>
                    </a:lnTo>
                    <a:lnTo>
                      <a:pt x="1743" y="1927"/>
                    </a:lnTo>
                    <a:lnTo>
                      <a:pt x="1648" y="2057"/>
                    </a:lnTo>
                    <a:lnTo>
                      <a:pt x="1556" y="2189"/>
                    </a:lnTo>
                    <a:lnTo>
                      <a:pt x="1466" y="2327"/>
                    </a:lnTo>
                    <a:lnTo>
                      <a:pt x="1379" y="2467"/>
                    </a:lnTo>
                    <a:lnTo>
                      <a:pt x="1293" y="2611"/>
                    </a:lnTo>
                    <a:lnTo>
                      <a:pt x="1210" y="2758"/>
                    </a:lnTo>
                    <a:lnTo>
                      <a:pt x="1129" y="2908"/>
                    </a:lnTo>
                    <a:lnTo>
                      <a:pt x="1050" y="3061"/>
                    </a:lnTo>
                    <a:lnTo>
                      <a:pt x="974" y="3217"/>
                    </a:lnTo>
                    <a:lnTo>
                      <a:pt x="901" y="3376"/>
                    </a:lnTo>
                    <a:lnTo>
                      <a:pt x="830" y="3538"/>
                    </a:lnTo>
                    <a:lnTo>
                      <a:pt x="762" y="3703"/>
                    </a:lnTo>
                    <a:lnTo>
                      <a:pt x="696" y="3874"/>
                    </a:lnTo>
                    <a:lnTo>
                      <a:pt x="633" y="4041"/>
                    </a:lnTo>
                    <a:lnTo>
                      <a:pt x="573" y="4213"/>
                    </a:lnTo>
                    <a:lnTo>
                      <a:pt x="516" y="4387"/>
                    </a:lnTo>
                    <a:lnTo>
                      <a:pt x="461" y="4565"/>
                    </a:lnTo>
                    <a:lnTo>
                      <a:pt x="410" y="4742"/>
                    </a:lnTo>
                    <a:lnTo>
                      <a:pt x="361" y="4922"/>
                    </a:lnTo>
                    <a:lnTo>
                      <a:pt x="316" y="5104"/>
                    </a:lnTo>
                    <a:lnTo>
                      <a:pt x="273" y="5287"/>
                    </a:lnTo>
                    <a:lnTo>
                      <a:pt x="234" y="5472"/>
                    </a:lnTo>
                    <a:lnTo>
                      <a:pt x="199" y="5657"/>
                    </a:lnTo>
                    <a:lnTo>
                      <a:pt x="165" y="5847"/>
                    </a:lnTo>
                    <a:lnTo>
                      <a:pt x="132" y="6034"/>
                    </a:lnTo>
                    <a:lnTo>
                      <a:pt x="109" y="6224"/>
                    </a:lnTo>
                    <a:lnTo>
                      <a:pt x="82" y="6415"/>
                    </a:lnTo>
                    <a:lnTo>
                      <a:pt x="63" y="6608"/>
                    </a:lnTo>
                    <a:lnTo>
                      <a:pt x="43" y="6801"/>
                    </a:lnTo>
                    <a:lnTo>
                      <a:pt x="29" y="6994"/>
                    </a:lnTo>
                    <a:lnTo>
                      <a:pt x="16" y="7189"/>
                    </a:lnTo>
                    <a:lnTo>
                      <a:pt x="9" y="7382"/>
                    </a:lnTo>
                    <a:lnTo>
                      <a:pt x="2" y="7575"/>
                    </a:lnTo>
                    <a:lnTo>
                      <a:pt x="0" y="7772"/>
                    </a:lnTo>
                    <a:lnTo>
                      <a:pt x="0" y="7964"/>
                    </a:lnTo>
                    <a:lnTo>
                      <a:pt x="4" y="8159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6" name="Freeform 124"/>
              <p:cNvSpPr>
                <a:spLocks noChangeArrowheads="1"/>
              </p:cNvSpPr>
              <p:nvPr/>
            </p:nvSpPr>
            <p:spPr bwMode="auto">
              <a:xfrm>
                <a:off x="3525" y="1348"/>
                <a:ext cx="288" cy="1834"/>
              </a:xfrm>
              <a:custGeom>
                <a:avLst/>
                <a:gdLst>
                  <a:gd name="T0" fmla="*/ 1275 w 1276"/>
                  <a:gd name="T1" fmla="*/ 7892 h 8090"/>
                  <a:gd name="T2" fmla="*/ 1274 w 1276"/>
                  <a:gd name="T3" fmla="*/ 7501 h 8090"/>
                  <a:gd name="T4" fmla="*/ 1271 w 1276"/>
                  <a:gd name="T5" fmla="*/ 7109 h 8090"/>
                  <a:gd name="T6" fmla="*/ 1266 w 1276"/>
                  <a:gd name="T7" fmla="*/ 6719 h 8090"/>
                  <a:gd name="T8" fmla="*/ 1260 w 1276"/>
                  <a:gd name="T9" fmla="*/ 6331 h 8090"/>
                  <a:gd name="T10" fmla="*/ 1252 w 1276"/>
                  <a:gd name="T11" fmla="*/ 5948 h 8090"/>
                  <a:gd name="T12" fmla="*/ 1240 w 1276"/>
                  <a:gd name="T13" fmla="*/ 5570 h 8090"/>
                  <a:gd name="T14" fmla="*/ 1228 w 1276"/>
                  <a:gd name="T15" fmla="*/ 5196 h 8090"/>
                  <a:gd name="T16" fmla="*/ 1214 w 1276"/>
                  <a:gd name="T17" fmla="*/ 4830 h 8090"/>
                  <a:gd name="T18" fmla="*/ 1198 w 1276"/>
                  <a:gd name="T19" fmla="*/ 4473 h 8090"/>
                  <a:gd name="T20" fmla="*/ 1182 w 1276"/>
                  <a:gd name="T21" fmla="*/ 4122 h 8090"/>
                  <a:gd name="T22" fmla="*/ 1163 w 1276"/>
                  <a:gd name="T23" fmla="*/ 3783 h 8090"/>
                  <a:gd name="T24" fmla="*/ 1142 w 1276"/>
                  <a:gd name="T25" fmla="*/ 3451 h 8090"/>
                  <a:gd name="T26" fmla="*/ 1118 w 1276"/>
                  <a:gd name="T27" fmla="*/ 3131 h 8090"/>
                  <a:gd name="T28" fmla="*/ 1093 w 1276"/>
                  <a:gd name="T29" fmla="*/ 2824 h 8090"/>
                  <a:gd name="T30" fmla="*/ 1066 w 1276"/>
                  <a:gd name="T31" fmla="*/ 2525 h 8090"/>
                  <a:gd name="T32" fmla="*/ 1038 w 1276"/>
                  <a:gd name="T33" fmla="*/ 2242 h 8090"/>
                  <a:gd name="T34" fmla="*/ 1009 w 1276"/>
                  <a:gd name="T35" fmla="*/ 1976 h 8090"/>
                  <a:gd name="T36" fmla="*/ 978 w 1276"/>
                  <a:gd name="T37" fmla="*/ 1722 h 8090"/>
                  <a:gd name="T38" fmla="*/ 945 w 1276"/>
                  <a:gd name="T39" fmla="*/ 1486 h 8090"/>
                  <a:gd name="T40" fmla="*/ 913 w 1276"/>
                  <a:gd name="T41" fmla="*/ 1261 h 8090"/>
                  <a:gd name="T42" fmla="*/ 879 w 1276"/>
                  <a:gd name="T43" fmla="*/ 1059 h 8090"/>
                  <a:gd name="T44" fmla="*/ 844 w 1276"/>
                  <a:gd name="T45" fmla="*/ 868 h 8090"/>
                  <a:gd name="T46" fmla="*/ 808 w 1276"/>
                  <a:gd name="T47" fmla="*/ 697 h 8090"/>
                  <a:gd name="T48" fmla="*/ 773 w 1276"/>
                  <a:gd name="T49" fmla="*/ 546 h 8090"/>
                  <a:gd name="T50" fmla="*/ 735 w 1276"/>
                  <a:gd name="T51" fmla="*/ 409 h 8090"/>
                  <a:gd name="T52" fmla="*/ 696 w 1276"/>
                  <a:gd name="T53" fmla="*/ 292 h 8090"/>
                  <a:gd name="T54" fmla="*/ 657 w 1276"/>
                  <a:gd name="T55" fmla="*/ 197 h 8090"/>
                  <a:gd name="T56" fmla="*/ 618 w 1276"/>
                  <a:gd name="T57" fmla="*/ 119 h 8090"/>
                  <a:gd name="T58" fmla="*/ 579 w 1276"/>
                  <a:gd name="T59" fmla="*/ 60 h 8090"/>
                  <a:gd name="T60" fmla="*/ 540 w 1276"/>
                  <a:gd name="T61" fmla="*/ 21 h 8090"/>
                  <a:gd name="T62" fmla="*/ 500 w 1276"/>
                  <a:gd name="T63" fmla="*/ 2 h 8090"/>
                  <a:gd name="T64" fmla="*/ 459 w 1276"/>
                  <a:gd name="T65" fmla="*/ 2 h 8090"/>
                  <a:gd name="T66" fmla="*/ 419 w 1276"/>
                  <a:gd name="T67" fmla="*/ 19 h 8090"/>
                  <a:gd name="T68" fmla="*/ 381 w 1276"/>
                  <a:gd name="T69" fmla="*/ 58 h 8090"/>
                  <a:gd name="T70" fmla="*/ 341 w 1276"/>
                  <a:gd name="T71" fmla="*/ 117 h 8090"/>
                  <a:gd name="T72" fmla="*/ 303 w 1276"/>
                  <a:gd name="T73" fmla="*/ 195 h 8090"/>
                  <a:gd name="T74" fmla="*/ 264 w 1276"/>
                  <a:gd name="T75" fmla="*/ 292 h 8090"/>
                  <a:gd name="T76" fmla="*/ 226 w 1276"/>
                  <a:gd name="T77" fmla="*/ 407 h 8090"/>
                  <a:gd name="T78" fmla="*/ 188 w 1276"/>
                  <a:gd name="T79" fmla="*/ 541 h 8090"/>
                  <a:gd name="T80" fmla="*/ 150 w 1276"/>
                  <a:gd name="T81" fmla="*/ 695 h 8090"/>
                  <a:gd name="T82" fmla="*/ 114 w 1276"/>
                  <a:gd name="T83" fmla="*/ 866 h 8090"/>
                  <a:gd name="T84" fmla="*/ 78 w 1276"/>
                  <a:gd name="T85" fmla="*/ 1054 h 8090"/>
                  <a:gd name="T86" fmla="*/ 44 w 1276"/>
                  <a:gd name="T87" fmla="*/ 1259 h 8090"/>
                  <a:gd name="T88" fmla="*/ 16 w 1276"/>
                  <a:gd name="T89" fmla="*/ 1481 h 8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76" h="8090">
                    <a:moveTo>
                      <a:pt x="1275" y="8089"/>
                    </a:moveTo>
                    <a:lnTo>
                      <a:pt x="1275" y="7892"/>
                    </a:lnTo>
                    <a:lnTo>
                      <a:pt x="1275" y="7696"/>
                    </a:lnTo>
                    <a:lnTo>
                      <a:pt x="1274" y="7501"/>
                    </a:lnTo>
                    <a:lnTo>
                      <a:pt x="1273" y="7304"/>
                    </a:lnTo>
                    <a:lnTo>
                      <a:pt x="1271" y="7109"/>
                    </a:lnTo>
                    <a:lnTo>
                      <a:pt x="1269" y="6913"/>
                    </a:lnTo>
                    <a:lnTo>
                      <a:pt x="1266" y="6719"/>
                    </a:lnTo>
                    <a:lnTo>
                      <a:pt x="1263" y="6524"/>
                    </a:lnTo>
                    <a:lnTo>
                      <a:pt x="1260" y="6331"/>
                    </a:lnTo>
                    <a:lnTo>
                      <a:pt x="1255" y="6139"/>
                    </a:lnTo>
                    <a:lnTo>
                      <a:pt x="1252" y="5948"/>
                    </a:lnTo>
                    <a:lnTo>
                      <a:pt x="1247" y="5758"/>
                    </a:lnTo>
                    <a:lnTo>
                      <a:pt x="1240" y="5570"/>
                    </a:lnTo>
                    <a:lnTo>
                      <a:pt x="1235" y="5382"/>
                    </a:lnTo>
                    <a:lnTo>
                      <a:pt x="1228" y="5196"/>
                    </a:lnTo>
                    <a:lnTo>
                      <a:pt x="1221" y="5013"/>
                    </a:lnTo>
                    <a:lnTo>
                      <a:pt x="1214" y="4830"/>
                    </a:lnTo>
                    <a:lnTo>
                      <a:pt x="1207" y="4651"/>
                    </a:lnTo>
                    <a:lnTo>
                      <a:pt x="1198" y="4473"/>
                    </a:lnTo>
                    <a:lnTo>
                      <a:pt x="1190" y="4296"/>
                    </a:lnTo>
                    <a:lnTo>
                      <a:pt x="1182" y="4122"/>
                    </a:lnTo>
                    <a:lnTo>
                      <a:pt x="1173" y="3950"/>
                    </a:lnTo>
                    <a:lnTo>
                      <a:pt x="1163" y="3783"/>
                    </a:lnTo>
                    <a:lnTo>
                      <a:pt x="1152" y="3615"/>
                    </a:lnTo>
                    <a:lnTo>
                      <a:pt x="1142" y="3451"/>
                    </a:lnTo>
                    <a:lnTo>
                      <a:pt x="1130" y="3290"/>
                    </a:lnTo>
                    <a:lnTo>
                      <a:pt x="1118" y="3131"/>
                    </a:lnTo>
                    <a:lnTo>
                      <a:pt x="1106" y="2976"/>
                    </a:lnTo>
                    <a:lnTo>
                      <a:pt x="1093" y="2824"/>
                    </a:lnTo>
                    <a:lnTo>
                      <a:pt x="1079" y="2673"/>
                    </a:lnTo>
                    <a:lnTo>
                      <a:pt x="1066" y="2525"/>
                    </a:lnTo>
                    <a:lnTo>
                      <a:pt x="1052" y="2381"/>
                    </a:lnTo>
                    <a:lnTo>
                      <a:pt x="1038" y="2242"/>
                    </a:lnTo>
                    <a:lnTo>
                      <a:pt x="1024" y="2110"/>
                    </a:lnTo>
                    <a:lnTo>
                      <a:pt x="1009" y="1976"/>
                    </a:lnTo>
                    <a:lnTo>
                      <a:pt x="993" y="1849"/>
                    </a:lnTo>
                    <a:lnTo>
                      <a:pt x="978" y="1722"/>
                    </a:lnTo>
                    <a:lnTo>
                      <a:pt x="962" y="1603"/>
                    </a:lnTo>
                    <a:lnTo>
                      <a:pt x="945" y="1486"/>
                    </a:lnTo>
                    <a:lnTo>
                      <a:pt x="930" y="1373"/>
                    </a:lnTo>
                    <a:lnTo>
                      <a:pt x="913" y="1261"/>
                    </a:lnTo>
                    <a:lnTo>
                      <a:pt x="897" y="1159"/>
                    </a:lnTo>
                    <a:lnTo>
                      <a:pt x="879" y="1059"/>
                    </a:lnTo>
                    <a:lnTo>
                      <a:pt x="862" y="961"/>
                    </a:lnTo>
                    <a:lnTo>
                      <a:pt x="844" y="868"/>
                    </a:lnTo>
                    <a:lnTo>
                      <a:pt x="826" y="780"/>
                    </a:lnTo>
                    <a:lnTo>
                      <a:pt x="808" y="697"/>
                    </a:lnTo>
                    <a:lnTo>
                      <a:pt x="791" y="619"/>
                    </a:lnTo>
                    <a:lnTo>
                      <a:pt x="773" y="546"/>
                    </a:lnTo>
                    <a:lnTo>
                      <a:pt x="754" y="475"/>
                    </a:lnTo>
                    <a:lnTo>
                      <a:pt x="735" y="409"/>
                    </a:lnTo>
                    <a:lnTo>
                      <a:pt x="716" y="348"/>
                    </a:lnTo>
                    <a:lnTo>
                      <a:pt x="696" y="292"/>
                    </a:lnTo>
                    <a:lnTo>
                      <a:pt x="677" y="243"/>
                    </a:lnTo>
                    <a:lnTo>
                      <a:pt x="657" y="197"/>
                    </a:lnTo>
                    <a:lnTo>
                      <a:pt x="637" y="155"/>
                    </a:lnTo>
                    <a:lnTo>
                      <a:pt x="618" y="119"/>
                    </a:lnTo>
                    <a:lnTo>
                      <a:pt x="599" y="87"/>
                    </a:lnTo>
                    <a:lnTo>
                      <a:pt x="579" y="60"/>
                    </a:lnTo>
                    <a:lnTo>
                      <a:pt x="559" y="38"/>
                    </a:lnTo>
                    <a:lnTo>
                      <a:pt x="540" y="21"/>
                    </a:lnTo>
                    <a:lnTo>
                      <a:pt x="520" y="7"/>
                    </a:lnTo>
                    <a:lnTo>
                      <a:pt x="500" y="2"/>
                    </a:lnTo>
                    <a:lnTo>
                      <a:pt x="479" y="0"/>
                    </a:lnTo>
                    <a:lnTo>
                      <a:pt x="459" y="2"/>
                    </a:lnTo>
                    <a:lnTo>
                      <a:pt x="439" y="7"/>
                    </a:lnTo>
                    <a:lnTo>
                      <a:pt x="419" y="19"/>
                    </a:lnTo>
                    <a:lnTo>
                      <a:pt x="401" y="36"/>
                    </a:lnTo>
                    <a:lnTo>
                      <a:pt x="381" y="58"/>
                    </a:lnTo>
                    <a:lnTo>
                      <a:pt x="361" y="85"/>
                    </a:lnTo>
                    <a:lnTo>
                      <a:pt x="341" y="117"/>
                    </a:lnTo>
                    <a:lnTo>
                      <a:pt x="321" y="155"/>
                    </a:lnTo>
                    <a:lnTo>
                      <a:pt x="303" y="195"/>
                    </a:lnTo>
                    <a:lnTo>
                      <a:pt x="283" y="241"/>
                    </a:lnTo>
                    <a:lnTo>
                      <a:pt x="264" y="292"/>
                    </a:lnTo>
                    <a:lnTo>
                      <a:pt x="245" y="348"/>
                    </a:lnTo>
                    <a:lnTo>
                      <a:pt x="226" y="407"/>
                    </a:lnTo>
                    <a:lnTo>
                      <a:pt x="207" y="470"/>
                    </a:lnTo>
                    <a:lnTo>
                      <a:pt x="188" y="541"/>
                    </a:lnTo>
                    <a:lnTo>
                      <a:pt x="169" y="617"/>
                    </a:lnTo>
                    <a:lnTo>
                      <a:pt x="150" y="695"/>
                    </a:lnTo>
                    <a:lnTo>
                      <a:pt x="132" y="778"/>
                    </a:lnTo>
                    <a:lnTo>
                      <a:pt x="114" y="866"/>
                    </a:lnTo>
                    <a:lnTo>
                      <a:pt x="96" y="958"/>
                    </a:lnTo>
                    <a:lnTo>
                      <a:pt x="78" y="1054"/>
                    </a:lnTo>
                    <a:lnTo>
                      <a:pt x="61" y="1154"/>
                    </a:lnTo>
                    <a:lnTo>
                      <a:pt x="44" y="1259"/>
                    </a:lnTo>
                    <a:lnTo>
                      <a:pt x="33" y="1368"/>
                    </a:lnTo>
                    <a:lnTo>
                      <a:pt x="16" y="1481"/>
                    </a:lnTo>
                    <a:lnTo>
                      <a:pt x="0" y="1598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7" name="Freeform 125"/>
              <p:cNvSpPr>
                <a:spLocks noChangeArrowheads="1"/>
              </p:cNvSpPr>
              <p:nvPr/>
            </p:nvSpPr>
            <p:spPr bwMode="auto">
              <a:xfrm>
                <a:off x="3602" y="1340"/>
                <a:ext cx="773" cy="1832"/>
              </a:xfrm>
              <a:custGeom>
                <a:avLst/>
                <a:gdLst>
                  <a:gd name="T0" fmla="*/ 3413 w 3414"/>
                  <a:gd name="T1" fmla="*/ 7885 h 8081"/>
                  <a:gd name="T2" fmla="*/ 3411 w 3414"/>
                  <a:gd name="T3" fmla="*/ 7499 h 8081"/>
                  <a:gd name="T4" fmla="*/ 3404 w 3414"/>
                  <a:gd name="T5" fmla="*/ 7109 h 8081"/>
                  <a:gd name="T6" fmla="*/ 3391 w 3414"/>
                  <a:gd name="T7" fmla="*/ 6722 h 8081"/>
                  <a:gd name="T8" fmla="*/ 3373 w 3414"/>
                  <a:gd name="T9" fmla="*/ 6337 h 8081"/>
                  <a:gd name="T10" fmla="*/ 3351 w 3414"/>
                  <a:gd name="T11" fmla="*/ 5958 h 8081"/>
                  <a:gd name="T12" fmla="*/ 3322 w 3414"/>
                  <a:gd name="T13" fmla="*/ 5584 h 8081"/>
                  <a:gd name="T14" fmla="*/ 3291 w 3414"/>
                  <a:gd name="T15" fmla="*/ 5213 h 8081"/>
                  <a:gd name="T16" fmla="*/ 3252 w 3414"/>
                  <a:gd name="T17" fmla="*/ 4849 h 8081"/>
                  <a:gd name="T18" fmla="*/ 3211 w 3414"/>
                  <a:gd name="T19" fmla="*/ 4494 h 8081"/>
                  <a:gd name="T20" fmla="*/ 3165 w 3414"/>
                  <a:gd name="T21" fmla="*/ 4145 h 8081"/>
                  <a:gd name="T22" fmla="*/ 3114 w 3414"/>
                  <a:gd name="T23" fmla="*/ 3806 h 8081"/>
                  <a:gd name="T24" fmla="*/ 3058 w 3414"/>
                  <a:gd name="T25" fmla="*/ 3479 h 8081"/>
                  <a:gd name="T26" fmla="*/ 2997 w 3414"/>
                  <a:gd name="T27" fmla="*/ 3160 h 8081"/>
                  <a:gd name="T28" fmla="*/ 2931 w 3414"/>
                  <a:gd name="T29" fmla="*/ 2854 h 8081"/>
                  <a:gd name="T30" fmla="*/ 2862 w 3414"/>
                  <a:gd name="T31" fmla="*/ 2555 h 8081"/>
                  <a:gd name="T32" fmla="*/ 2789 w 3414"/>
                  <a:gd name="T33" fmla="*/ 2272 h 8081"/>
                  <a:gd name="T34" fmla="*/ 2712 w 3414"/>
                  <a:gd name="T35" fmla="*/ 2005 h 8081"/>
                  <a:gd name="T36" fmla="*/ 2631 w 3414"/>
                  <a:gd name="T37" fmla="*/ 1754 h 8081"/>
                  <a:gd name="T38" fmla="*/ 2547 w 3414"/>
                  <a:gd name="T39" fmla="*/ 1517 h 8081"/>
                  <a:gd name="T40" fmla="*/ 2461 w 3414"/>
                  <a:gd name="T41" fmla="*/ 1295 h 8081"/>
                  <a:gd name="T42" fmla="*/ 2372 w 3414"/>
                  <a:gd name="T43" fmla="*/ 1088 h 8081"/>
                  <a:gd name="T44" fmla="*/ 2281 w 3414"/>
                  <a:gd name="T45" fmla="*/ 897 h 8081"/>
                  <a:gd name="T46" fmla="*/ 2187 w 3414"/>
                  <a:gd name="T47" fmla="*/ 724 h 8081"/>
                  <a:gd name="T48" fmla="*/ 2091 w 3414"/>
                  <a:gd name="T49" fmla="*/ 570 h 8081"/>
                  <a:gd name="T50" fmla="*/ 1992 w 3414"/>
                  <a:gd name="T51" fmla="*/ 431 h 8081"/>
                  <a:gd name="T52" fmla="*/ 1892 w 3414"/>
                  <a:gd name="T53" fmla="*/ 312 h 8081"/>
                  <a:gd name="T54" fmla="*/ 1789 w 3414"/>
                  <a:gd name="T55" fmla="*/ 212 h 8081"/>
                  <a:gd name="T56" fmla="*/ 1686 w 3414"/>
                  <a:gd name="T57" fmla="*/ 131 h 8081"/>
                  <a:gd name="T58" fmla="*/ 1582 w 3414"/>
                  <a:gd name="T59" fmla="*/ 70 h 8081"/>
                  <a:gd name="T60" fmla="*/ 1479 w 3414"/>
                  <a:gd name="T61" fmla="*/ 29 h 8081"/>
                  <a:gd name="T62" fmla="*/ 1373 w 3414"/>
                  <a:gd name="T63" fmla="*/ 4 h 8081"/>
                  <a:gd name="T64" fmla="*/ 1267 w 3414"/>
                  <a:gd name="T65" fmla="*/ 0 h 8081"/>
                  <a:gd name="T66" fmla="*/ 1162 w 3414"/>
                  <a:gd name="T67" fmla="*/ 14 h 8081"/>
                  <a:gd name="T68" fmla="*/ 1056 w 3414"/>
                  <a:gd name="T69" fmla="*/ 46 h 8081"/>
                  <a:gd name="T70" fmla="*/ 953 w 3414"/>
                  <a:gd name="T71" fmla="*/ 99 h 8081"/>
                  <a:gd name="T72" fmla="*/ 850 w 3414"/>
                  <a:gd name="T73" fmla="*/ 168 h 8081"/>
                  <a:gd name="T74" fmla="*/ 749 w 3414"/>
                  <a:gd name="T75" fmla="*/ 258 h 8081"/>
                  <a:gd name="T76" fmla="*/ 648 w 3414"/>
                  <a:gd name="T77" fmla="*/ 370 h 8081"/>
                  <a:gd name="T78" fmla="*/ 548 w 3414"/>
                  <a:gd name="T79" fmla="*/ 497 h 8081"/>
                  <a:gd name="T80" fmla="*/ 449 w 3414"/>
                  <a:gd name="T81" fmla="*/ 644 h 8081"/>
                  <a:gd name="T82" fmla="*/ 353 w 3414"/>
                  <a:gd name="T83" fmla="*/ 807 h 8081"/>
                  <a:gd name="T84" fmla="*/ 259 w 3414"/>
                  <a:gd name="T85" fmla="*/ 990 h 8081"/>
                  <a:gd name="T86" fmla="*/ 168 w 3414"/>
                  <a:gd name="T87" fmla="*/ 1188 h 8081"/>
                  <a:gd name="T88" fmla="*/ 80 w 3414"/>
                  <a:gd name="T89" fmla="*/ 1401 h 8081"/>
                  <a:gd name="T90" fmla="*/ 0 w 3414"/>
                  <a:gd name="T91" fmla="*/ 1632 h 8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14" h="8081">
                    <a:moveTo>
                      <a:pt x="3412" y="8080"/>
                    </a:moveTo>
                    <a:lnTo>
                      <a:pt x="3413" y="7885"/>
                    </a:lnTo>
                    <a:lnTo>
                      <a:pt x="3413" y="7690"/>
                    </a:lnTo>
                    <a:lnTo>
                      <a:pt x="3411" y="7499"/>
                    </a:lnTo>
                    <a:lnTo>
                      <a:pt x="3408" y="7305"/>
                    </a:lnTo>
                    <a:lnTo>
                      <a:pt x="3404" y="7109"/>
                    </a:lnTo>
                    <a:lnTo>
                      <a:pt x="3398" y="6915"/>
                    </a:lnTo>
                    <a:lnTo>
                      <a:pt x="3391" y="6722"/>
                    </a:lnTo>
                    <a:lnTo>
                      <a:pt x="3383" y="6529"/>
                    </a:lnTo>
                    <a:lnTo>
                      <a:pt x="3373" y="6337"/>
                    </a:lnTo>
                    <a:lnTo>
                      <a:pt x="3363" y="6148"/>
                    </a:lnTo>
                    <a:lnTo>
                      <a:pt x="3351" y="5958"/>
                    </a:lnTo>
                    <a:lnTo>
                      <a:pt x="3337" y="5770"/>
                    </a:lnTo>
                    <a:lnTo>
                      <a:pt x="3322" y="5584"/>
                    </a:lnTo>
                    <a:lnTo>
                      <a:pt x="3308" y="5398"/>
                    </a:lnTo>
                    <a:lnTo>
                      <a:pt x="3291" y="5213"/>
                    </a:lnTo>
                    <a:lnTo>
                      <a:pt x="3271" y="5030"/>
                    </a:lnTo>
                    <a:lnTo>
                      <a:pt x="3252" y="4849"/>
                    </a:lnTo>
                    <a:lnTo>
                      <a:pt x="3233" y="4670"/>
                    </a:lnTo>
                    <a:lnTo>
                      <a:pt x="3211" y="4494"/>
                    </a:lnTo>
                    <a:lnTo>
                      <a:pt x="3187" y="4318"/>
                    </a:lnTo>
                    <a:lnTo>
                      <a:pt x="3165" y="4145"/>
                    </a:lnTo>
                    <a:lnTo>
                      <a:pt x="3140" y="3974"/>
                    </a:lnTo>
                    <a:lnTo>
                      <a:pt x="3114" y="3806"/>
                    </a:lnTo>
                    <a:lnTo>
                      <a:pt x="3087" y="3642"/>
                    </a:lnTo>
                    <a:lnTo>
                      <a:pt x="3058" y="3479"/>
                    </a:lnTo>
                    <a:lnTo>
                      <a:pt x="3028" y="3318"/>
                    </a:lnTo>
                    <a:lnTo>
                      <a:pt x="2997" y="3160"/>
                    </a:lnTo>
                    <a:lnTo>
                      <a:pt x="2965" y="3006"/>
                    </a:lnTo>
                    <a:lnTo>
                      <a:pt x="2931" y="2854"/>
                    </a:lnTo>
                    <a:lnTo>
                      <a:pt x="2897" y="2705"/>
                    </a:lnTo>
                    <a:lnTo>
                      <a:pt x="2862" y="2555"/>
                    </a:lnTo>
                    <a:lnTo>
                      <a:pt x="2826" y="2411"/>
                    </a:lnTo>
                    <a:lnTo>
                      <a:pt x="2789" y="2272"/>
                    </a:lnTo>
                    <a:lnTo>
                      <a:pt x="2751" y="2137"/>
                    </a:lnTo>
                    <a:lnTo>
                      <a:pt x="2712" y="2005"/>
                    </a:lnTo>
                    <a:lnTo>
                      <a:pt x="2672" y="1876"/>
                    </a:lnTo>
                    <a:lnTo>
                      <a:pt x="2631" y="1754"/>
                    </a:lnTo>
                    <a:lnTo>
                      <a:pt x="2590" y="1634"/>
                    </a:lnTo>
                    <a:lnTo>
                      <a:pt x="2547" y="1517"/>
                    </a:lnTo>
                    <a:lnTo>
                      <a:pt x="2505" y="1405"/>
                    </a:lnTo>
                    <a:lnTo>
                      <a:pt x="2461" y="1295"/>
                    </a:lnTo>
                    <a:lnTo>
                      <a:pt x="2417" y="1190"/>
                    </a:lnTo>
                    <a:lnTo>
                      <a:pt x="2372" y="1088"/>
                    </a:lnTo>
                    <a:lnTo>
                      <a:pt x="2327" y="990"/>
                    </a:lnTo>
                    <a:lnTo>
                      <a:pt x="2281" y="897"/>
                    </a:lnTo>
                    <a:lnTo>
                      <a:pt x="2234" y="808"/>
                    </a:lnTo>
                    <a:lnTo>
                      <a:pt x="2187" y="724"/>
                    </a:lnTo>
                    <a:lnTo>
                      <a:pt x="2140" y="646"/>
                    </a:lnTo>
                    <a:lnTo>
                      <a:pt x="2091" y="570"/>
                    </a:lnTo>
                    <a:lnTo>
                      <a:pt x="2041" y="497"/>
                    </a:lnTo>
                    <a:lnTo>
                      <a:pt x="1992" y="431"/>
                    </a:lnTo>
                    <a:lnTo>
                      <a:pt x="1942" y="370"/>
                    </a:lnTo>
                    <a:lnTo>
                      <a:pt x="1892" y="312"/>
                    </a:lnTo>
                    <a:lnTo>
                      <a:pt x="1841" y="260"/>
                    </a:lnTo>
                    <a:lnTo>
                      <a:pt x="1789" y="212"/>
                    </a:lnTo>
                    <a:lnTo>
                      <a:pt x="1738" y="168"/>
                    </a:lnTo>
                    <a:lnTo>
                      <a:pt x="1686" y="131"/>
                    </a:lnTo>
                    <a:lnTo>
                      <a:pt x="1633" y="99"/>
                    </a:lnTo>
                    <a:lnTo>
                      <a:pt x="1582" y="70"/>
                    </a:lnTo>
                    <a:lnTo>
                      <a:pt x="1531" y="46"/>
                    </a:lnTo>
                    <a:lnTo>
                      <a:pt x="1479" y="29"/>
                    </a:lnTo>
                    <a:lnTo>
                      <a:pt x="1426" y="14"/>
                    </a:lnTo>
                    <a:lnTo>
                      <a:pt x="1373" y="4"/>
                    </a:lnTo>
                    <a:lnTo>
                      <a:pt x="1320" y="0"/>
                    </a:lnTo>
                    <a:lnTo>
                      <a:pt x="1267" y="0"/>
                    </a:lnTo>
                    <a:lnTo>
                      <a:pt x="1214" y="4"/>
                    </a:lnTo>
                    <a:lnTo>
                      <a:pt x="1162" y="14"/>
                    </a:lnTo>
                    <a:lnTo>
                      <a:pt x="1109" y="29"/>
                    </a:lnTo>
                    <a:lnTo>
                      <a:pt x="1056" y="46"/>
                    </a:lnTo>
                    <a:lnTo>
                      <a:pt x="1006" y="70"/>
                    </a:lnTo>
                    <a:lnTo>
                      <a:pt x="953" y="99"/>
                    </a:lnTo>
                    <a:lnTo>
                      <a:pt x="901" y="131"/>
                    </a:lnTo>
                    <a:lnTo>
                      <a:pt x="850" y="168"/>
                    </a:lnTo>
                    <a:lnTo>
                      <a:pt x="801" y="212"/>
                    </a:lnTo>
                    <a:lnTo>
                      <a:pt x="749" y="258"/>
                    </a:lnTo>
                    <a:lnTo>
                      <a:pt x="698" y="312"/>
                    </a:lnTo>
                    <a:lnTo>
                      <a:pt x="648" y="370"/>
                    </a:lnTo>
                    <a:lnTo>
                      <a:pt x="597" y="431"/>
                    </a:lnTo>
                    <a:lnTo>
                      <a:pt x="548" y="497"/>
                    </a:lnTo>
                    <a:lnTo>
                      <a:pt x="498" y="568"/>
                    </a:lnTo>
                    <a:lnTo>
                      <a:pt x="449" y="644"/>
                    </a:lnTo>
                    <a:lnTo>
                      <a:pt x="401" y="724"/>
                    </a:lnTo>
                    <a:lnTo>
                      <a:pt x="353" y="807"/>
                    </a:lnTo>
                    <a:lnTo>
                      <a:pt x="306" y="895"/>
                    </a:lnTo>
                    <a:lnTo>
                      <a:pt x="259" y="990"/>
                    </a:lnTo>
                    <a:lnTo>
                      <a:pt x="213" y="1085"/>
                    </a:lnTo>
                    <a:lnTo>
                      <a:pt x="168" y="1188"/>
                    </a:lnTo>
                    <a:lnTo>
                      <a:pt x="123" y="1292"/>
                    </a:lnTo>
                    <a:lnTo>
                      <a:pt x="80" y="1401"/>
                    </a:lnTo>
                    <a:lnTo>
                      <a:pt x="43" y="1517"/>
                    </a:lnTo>
                    <a:lnTo>
                      <a:pt x="0" y="1632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8" name="Freeform 126"/>
              <p:cNvSpPr>
                <a:spLocks noChangeArrowheads="1"/>
              </p:cNvSpPr>
              <p:nvPr/>
            </p:nvSpPr>
            <p:spPr bwMode="auto">
              <a:xfrm>
                <a:off x="3883" y="2225"/>
                <a:ext cx="371" cy="1141"/>
              </a:xfrm>
              <a:custGeom>
                <a:avLst/>
                <a:gdLst>
                  <a:gd name="T0" fmla="*/ 0 w 1641"/>
                  <a:gd name="T1" fmla="*/ 131 h 5037"/>
                  <a:gd name="T2" fmla="*/ 504 w 1641"/>
                  <a:gd name="T3" fmla="*/ 33 h 5037"/>
                  <a:gd name="T4" fmla="*/ 199 w 1641"/>
                  <a:gd name="T5" fmla="*/ 337 h 5037"/>
                  <a:gd name="T6" fmla="*/ 709 w 1641"/>
                  <a:gd name="T7" fmla="*/ 337 h 5037"/>
                  <a:gd name="T8" fmla="*/ 404 w 1641"/>
                  <a:gd name="T9" fmla="*/ 643 h 5037"/>
                  <a:gd name="T10" fmla="*/ 810 w 1641"/>
                  <a:gd name="T11" fmla="*/ 746 h 5037"/>
                  <a:gd name="T12" fmla="*/ 606 w 1641"/>
                  <a:gd name="T13" fmla="*/ 952 h 5037"/>
                  <a:gd name="T14" fmla="*/ 1014 w 1641"/>
                  <a:gd name="T15" fmla="*/ 1054 h 5037"/>
                  <a:gd name="T16" fmla="*/ 810 w 1641"/>
                  <a:gd name="T17" fmla="*/ 1258 h 5037"/>
                  <a:gd name="T18" fmla="*/ 1115 w 1641"/>
                  <a:gd name="T19" fmla="*/ 1360 h 5037"/>
                  <a:gd name="T20" fmla="*/ 1014 w 1641"/>
                  <a:gd name="T21" fmla="*/ 1563 h 5037"/>
                  <a:gd name="T22" fmla="*/ 1216 w 1641"/>
                  <a:gd name="T23" fmla="*/ 1766 h 5037"/>
                  <a:gd name="T24" fmla="*/ 1216 w 1641"/>
                  <a:gd name="T25" fmla="*/ 1971 h 5037"/>
                  <a:gd name="T26" fmla="*/ 1422 w 1641"/>
                  <a:gd name="T27" fmla="*/ 2279 h 5037"/>
                  <a:gd name="T28" fmla="*/ 1319 w 1641"/>
                  <a:gd name="T29" fmla="*/ 2585 h 5037"/>
                  <a:gd name="T30" fmla="*/ 1524 w 1641"/>
                  <a:gd name="T31" fmla="*/ 2791 h 5037"/>
                  <a:gd name="T32" fmla="*/ 1422 w 1641"/>
                  <a:gd name="T33" fmla="*/ 3097 h 5037"/>
                  <a:gd name="T34" fmla="*/ 1524 w 1641"/>
                  <a:gd name="T35" fmla="*/ 3403 h 5037"/>
                  <a:gd name="T36" fmla="*/ 1422 w 1641"/>
                  <a:gd name="T37" fmla="*/ 3607 h 5037"/>
                  <a:gd name="T38" fmla="*/ 1622 w 1641"/>
                  <a:gd name="T39" fmla="*/ 3914 h 5037"/>
                  <a:gd name="T40" fmla="*/ 1524 w 1641"/>
                  <a:gd name="T41" fmla="*/ 4220 h 5037"/>
                  <a:gd name="T42" fmla="*/ 1622 w 1641"/>
                  <a:gd name="T43" fmla="*/ 4629 h 5037"/>
                  <a:gd name="T44" fmla="*/ 1524 w 1641"/>
                  <a:gd name="T45" fmla="*/ 4729 h 5037"/>
                  <a:gd name="T46" fmla="*/ 1622 w 1641"/>
                  <a:gd name="T47" fmla="*/ 5036 h 5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41" h="5037">
                    <a:moveTo>
                      <a:pt x="0" y="131"/>
                    </a:moveTo>
                    <a:cubicBezTo>
                      <a:pt x="234" y="65"/>
                      <a:pt x="472" y="0"/>
                      <a:pt x="504" y="33"/>
                    </a:cubicBezTo>
                    <a:cubicBezTo>
                      <a:pt x="537" y="65"/>
                      <a:pt x="165" y="286"/>
                      <a:pt x="199" y="337"/>
                    </a:cubicBezTo>
                    <a:cubicBezTo>
                      <a:pt x="234" y="387"/>
                      <a:pt x="675" y="286"/>
                      <a:pt x="709" y="337"/>
                    </a:cubicBezTo>
                    <a:cubicBezTo>
                      <a:pt x="743" y="387"/>
                      <a:pt x="387" y="575"/>
                      <a:pt x="404" y="643"/>
                    </a:cubicBezTo>
                    <a:cubicBezTo>
                      <a:pt x="421" y="712"/>
                      <a:pt x="776" y="695"/>
                      <a:pt x="810" y="746"/>
                    </a:cubicBezTo>
                    <a:cubicBezTo>
                      <a:pt x="843" y="798"/>
                      <a:pt x="572" y="900"/>
                      <a:pt x="606" y="952"/>
                    </a:cubicBezTo>
                    <a:cubicBezTo>
                      <a:pt x="641" y="1002"/>
                      <a:pt x="981" y="1002"/>
                      <a:pt x="1014" y="1054"/>
                    </a:cubicBezTo>
                    <a:cubicBezTo>
                      <a:pt x="1048" y="1105"/>
                      <a:pt x="793" y="1207"/>
                      <a:pt x="810" y="1258"/>
                    </a:cubicBezTo>
                    <a:cubicBezTo>
                      <a:pt x="827" y="1309"/>
                      <a:pt x="1082" y="1309"/>
                      <a:pt x="1115" y="1360"/>
                    </a:cubicBezTo>
                    <a:cubicBezTo>
                      <a:pt x="1149" y="1411"/>
                      <a:pt x="997" y="1494"/>
                      <a:pt x="1014" y="1563"/>
                    </a:cubicBezTo>
                    <a:cubicBezTo>
                      <a:pt x="1031" y="1631"/>
                      <a:pt x="1182" y="1699"/>
                      <a:pt x="1216" y="1766"/>
                    </a:cubicBezTo>
                    <a:cubicBezTo>
                      <a:pt x="1251" y="1835"/>
                      <a:pt x="1182" y="1887"/>
                      <a:pt x="1216" y="1971"/>
                    </a:cubicBezTo>
                    <a:cubicBezTo>
                      <a:pt x="1251" y="2057"/>
                      <a:pt x="1405" y="2176"/>
                      <a:pt x="1422" y="2279"/>
                    </a:cubicBezTo>
                    <a:cubicBezTo>
                      <a:pt x="1438" y="2381"/>
                      <a:pt x="1302" y="2501"/>
                      <a:pt x="1319" y="2585"/>
                    </a:cubicBezTo>
                    <a:cubicBezTo>
                      <a:pt x="1337" y="2671"/>
                      <a:pt x="1508" y="2705"/>
                      <a:pt x="1524" y="2791"/>
                    </a:cubicBezTo>
                    <a:cubicBezTo>
                      <a:pt x="1541" y="2877"/>
                      <a:pt x="1422" y="2995"/>
                      <a:pt x="1422" y="3097"/>
                    </a:cubicBezTo>
                    <a:cubicBezTo>
                      <a:pt x="1422" y="3199"/>
                      <a:pt x="1524" y="3317"/>
                      <a:pt x="1524" y="3403"/>
                    </a:cubicBezTo>
                    <a:cubicBezTo>
                      <a:pt x="1524" y="3486"/>
                      <a:pt x="1405" y="3522"/>
                      <a:pt x="1422" y="3607"/>
                    </a:cubicBezTo>
                    <a:cubicBezTo>
                      <a:pt x="1438" y="3691"/>
                      <a:pt x="1605" y="3811"/>
                      <a:pt x="1622" y="3914"/>
                    </a:cubicBezTo>
                    <a:cubicBezTo>
                      <a:pt x="1640" y="4017"/>
                      <a:pt x="1524" y="4101"/>
                      <a:pt x="1524" y="4220"/>
                    </a:cubicBezTo>
                    <a:cubicBezTo>
                      <a:pt x="1524" y="4341"/>
                      <a:pt x="1622" y="4544"/>
                      <a:pt x="1622" y="4629"/>
                    </a:cubicBezTo>
                    <a:cubicBezTo>
                      <a:pt x="1622" y="4712"/>
                      <a:pt x="1524" y="4663"/>
                      <a:pt x="1524" y="4729"/>
                    </a:cubicBezTo>
                    <a:cubicBezTo>
                      <a:pt x="1524" y="4797"/>
                      <a:pt x="1572" y="4916"/>
                      <a:pt x="1622" y="5036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9" name="Freeform 127"/>
              <p:cNvSpPr>
                <a:spLocks noChangeArrowheads="1"/>
              </p:cNvSpPr>
              <p:nvPr/>
            </p:nvSpPr>
            <p:spPr bwMode="auto">
              <a:xfrm>
                <a:off x="3433" y="1810"/>
                <a:ext cx="165" cy="708"/>
              </a:xfrm>
              <a:custGeom>
                <a:avLst/>
                <a:gdLst>
                  <a:gd name="T0" fmla="*/ 223 w 733"/>
                  <a:gd name="T1" fmla="*/ 3127 h 3128"/>
                  <a:gd name="T2" fmla="*/ 641 w 733"/>
                  <a:gd name="T3" fmla="*/ 2928 h 3128"/>
                  <a:gd name="T4" fmla="*/ 318 w 733"/>
                  <a:gd name="T5" fmla="*/ 2933 h 3128"/>
                  <a:gd name="T6" fmla="*/ 702 w 733"/>
                  <a:gd name="T7" fmla="*/ 2685 h 3128"/>
                  <a:gd name="T8" fmla="*/ 381 w 733"/>
                  <a:gd name="T9" fmla="*/ 2688 h 3128"/>
                  <a:gd name="T10" fmla="*/ 660 w 733"/>
                  <a:gd name="T11" fmla="*/ 2440 h 3128"/>
                  <a:gd name="T12" fmla="*/ 444 w 733"/>
                  <a:gd name="T13" fmla="*/ 2442 h 3128"/>
                  <a:gd name="T14" fmla="*/ 721 w 733"/>
                  <a:gd name="T15" fmla="*/ 2196 h 3128"/>
                  <a:gd name="T16" fmla="*/ 508 w 733"/>
                  <a:gd name="T17" fmla="*/ 2198 h 3128"/>
                  <a:gd name="T18" fmla="*/ 707 w 733"/>
                  <a:gd name="T19" fmla="*/ 2000 h 3128"/>
                  <a:gd name="T20" fmla="*/ 572 w 733"/>
                  <a:gd name="T21" fmla="*/ 1952 h 3128"/>
                  <a:gd name="T22" fmla="*/ 667 w 733"/>
                  <a:gd name="T23" fmla="*/ 1756 h 3128"/>
                  <a:gd name="T24" fmla="*/ 604 w 733"/>
                  <a:gd name="T25" fmla="*/ 1658 h 3128"/>
                  <a:gd name="T26" fmla="*/ 668 w 733"/>
                  <a:gd name="T27" fmla="*/ 1414 h 3128"/>
                  <a:gd name="T28" fmla="*/ 501 w 733"/>
                  <a:gd name="T29" fmla="*/ 1317 h 3128"/>
                  <a:gd name="T30" fmla="*/ 594 w 733"/>
                  <a:gd name="T31" fmla="*/ 1122 h 3128"/>
                  <a:gd name="T32" fmla="*/ 425 w 733"/>
                  <a:gd name="T33" fmla="*/ 1025 h 3128"/>
                  <a:gd name="T34" fmla="*/ 413 w 733"/>
                  <a:gd name="T35" fmla="*/ 828 h 3128"/>
                  <a:gd name="T36" fmla="*/ 273 w 733"/>
                  <a:gd name="T37" fmla="*/ 779 h 3128"/>
                  <a:gd name="T38" fmla="*/ 339 w 733"/>
                  <a:gd name="T39" fmla="*/ 537 h 3128"/>
                  <a:gd name="T40" fmla="*/ 169 w 733"/>
                  <a:gd name="T41" fmla="*/ 435 h 3128"/>
                  <a:gd name="T42" fmla="*/ 125 w 733"/>
                  <a:gd name="T43" fmla="*/ 190 h 3128"/>
                  <a:gd name="T44" fmla="*/ 16 w 733"/>
                  <a:gd name="T45" fmla="*/ 190 h 3128"/>
                  <a:gd name="T46" fmla="*/ 4 w 733"/>
                  <a:gd name="T47" fmla="*/ 0 h 3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3" h="3128">
                    <a:moveTo>
                      <a:pt x="223" y="3127"/>
                    </a:moveTo>
                    <a:cubicBezTo>
                      <a:pt x="425" y="3044"/>
                      <a:pt x="625" y="2961"/>
                      <a:pt x="641" y="2928"/>
                    </a:cubicBezTo>
                    <a:cubicBezTo>
                      <a:pt x="658" y="2899"/>
                      <a:pt x="308" y="2972"/>
                      <a:pt x="318" y="2933"/>
                    </a:cubicBezTo>
                    <a:cubicBezTo>
                      <a:pt x="330" y="2890"/>
                      <a:pt x="691" y="2726"/>
                      <a:pt x="702" y="2685"/>
                    </a:cubicBezTo>
                    <a:cubicBezTo>
                      <a:pt x="712" y="2645"/>
                      <a:pt x="389" y="2729"/>
                      <a:pt x="381" y="2688"/>
                    </a:cubicBezTo>
                    <a:cubicBezTo>
                      <a:pt x="374" y="2649"/>
                      <a:pt x="650" y="2480"/>
                      <a:pt x="660" y="2440"/>
                    </a:cubicBezTo>
                    <a:cubicBezTo>
                      <a:pt x="668" y="2400"/>
                      <a:pt x="435" y="2482"/>
                      <a:pt x="444" y="2442"/>
                    </a:cubicBezTo>
                    <a:cubicBezTo>
                      <a:pt x="456" y="2401"/>
                      <a:pt x="712" y="2237"/>
                      <a:pt x="721" y="2196"/>
                    </a:cubicBezTo>
                    <a:cubicBezTo>
                      <a:pt x="732" y="2157"/>
                      <a:pt x="511" y="2230"/>
                      <a:pt x="508" y="2198"/>
                    </a:cubicBezTo>
                    <a:cubicBezTo>
                      <a:pt x="506" y="2167"/>
                      <a:pt x="698" y="2041"/>
                      <a:pt x="707" y="2000"/>
                    </a:cubicBezTo>
                    <a:cubicBezTo>
                      <a:pt x="719" y="1959"/>
                      <a:pt x="579" y="1993"/>
                      <a:pt x="572" y="1952"/>
                    </a:cubicBezTo>
                    <a:cubicBezTo>
                      <a:pt x="563" y="1911"/>
                      <a:pt x="660" y="1804"/>
                      <a:pt x="667" y="1756"/>
                    </a:cubicBezTo>
                    <a:cubicBezTo>
                      <a:pt x="672" y="1707"/>
                      <a:pt x="604" y="1716"/>
                      <a:pt x="604" y="1658"/>
                    </a:cubicBezTo>
                    <a:cubicBezTo>
                      <a:pt x="606" y="1600"/>
                      <a:pt x="685" y="1468"/>
                      <a:pt x="668" y="1414"/>
                    </a:cubicBezTo>
                    <a:cubicBezTo>
                      <a:pt x="651" y="1356"/>
                      <a:pt x="511" y="1367"/>
                      <a:pt x="501" y="1317"/>
                    </a:cubicBezTo>
                    <a:cubicBezTo>
                      <a:pt x="488" y="1269"/>
                      <a:pt x="607" y="1172"/>
                      <a:pt x="594" y="1122"/>
                    </a:cubicBezTo>
                    <a:cubicBezTo>
                      <a:pt x="582" y="1073"/>
                      <a:pt x="456" y="1074"/>
                      <a:pt x="425" y="1025"/>
                    </a:cubicBezTo>
                    <a:cubicBezTo>
                      <a:pt x="395" y="975"/>
                      <a:pt x="437" y="869"/>
                      <a:pt x="413" y="828"/>
                    </a:cubicBezTo>
                    <a:cubicBezTo>
                      <a:pt x="387" y="786"/>
                      <a:pt x="287" y="828"/>
                      <a:pt x="273" y="779"/>
                    </a:cubicBezTo>
                    <a:cubicBezTo>
                      <a:pt x="261" y="733"/>
                      <a:pt x="354" y="595"/>
                      <a:pt x="339" y="537"/>
                    </a:cubicBezTo>
                    <a:cubicBezTo>
                      <a:pt x="321" y="475"/>
                      <a:pt x="204" y="493"/>
                      <a:pt x="169" y="435"/>
                    </a:cubicBezTo>
                    <a:cubicBezTo>
                      <a:pt x="134" y="378"/>
                      <a:pt x="152" y="231"/>
                      <a:pt x="125" y="190"/>
                    </a:cubicBezTo>
                    <a:cubicBezTo>
                      <a:pt x="100" y="149"/>
                      <a:pt x="35" y="224"/>
                      <a:pt x="16" y="190"/>
                    </a:cubicBezTo>
                    <a:cubicBezTo>
                      <a:pt x="0" y="159"/>
                      <a:pt x="4" y="76"/>
                      <a:pt x="4" y="0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0" name="Freeform 128"/>
              <p:cNvSpPr>
                <a:spLocks noChangeArrowheads="1"/>
              </p:cNvSpPr>
              <p:nvPr/>
            </p:nvSpPr>
            <p:spPr bwMode="auto">
              <a:xfrm>
                <a:off x="1693" y="2124"/>
                <a:ext cx="838" cy="1174"/>
              </a:xfrm>
              <a:custGeom>
                <a:avLst/>
                <a:gdLst>
                  <a:gd name="T0" fmla="*/ 3700 w 3701"/>
                  <a:gd name="T1" fmla="*/ 135 h 5183"/>
                  <a:gd name="T2" fmla="*/ 2555 w 3701"/>
                  <a:gd name="T3" fmla="*/ 33 h 5183"/>
                  <a:gd name="T4" fmla="*/ 3242 w 3701"/>
                  <a:gd name="T5" fmla="*/ 346 h 5183"/>
                  <a:gd name="T6" fmla="*/ 2095 w 3701"/>
                  <a:gd name="T7" fmla="*/ 346 h 5183"/>
                  <a:gd name="T8" fmla="*/ 2783 w 3701"/>
                  <a:gd name="T9" fmla="*/ 662 h 5183"/>
                  <a:gd name="T10" fmla="*/ 1865 w 3701"/>
                  <a:gd name="T11" fmla="*/ 767 h 5183"/>
                  <a:gd name="T12" fmla="*/ 2325 w 3701"/>
                  <a:gd name="T13" fmla="*/ 979 h 5183"/>
                  <a:gd name="T14" fmla="*/ 1411 w 3701"/>
                  <a:gd name="T15" fmla="*/ 1083 h 5183"/>
                  <a:gd name="T16" fmla="*/ 1865 w 3701"/>
                  <a:gd name="T17" fmla="*/ 1294 h 5183"/>
                  <a:gd name="T18" fmla="*/ 1181 w 3701"/>
                  <a:gd name="T19" fmla="*/ 1399 h 5183"/>
                  <a:gd name="T20" fmla="*/ 1411 w 3701"/>
                  <a:gd name="T21" fmla="*/ 1609 h 5183"/>
                  <a:gd name="T22" fmla="*/ 951 w 3701"/>
                  <a:gd name="T23" fmla="*/ 1819 h 5183"/>
                  <a:gd name="T24" fmla="*/ 951 w 3701"/>
                  <a:gd name="T25" fmla="*/ 2028 h 5183"/>
                  <a:gd name="T26" fmla="*/ 494 w 3701"/>
                  <a:gd name="T27" fmla="*/ 2346 h 5183"/>
                  <a:gd name="T28" fmla="*/ 723 w 3701"/>
                  <a:gd name="T29" fmla="*/ 2660 h 5183"/>
                  <a:gd name="T30" fmla="*/ 263 w 3701"/>
                  <a:gd name="T31" fmla="*/ 2871 h 5183"/>
                  <a:gd name="T32" fmla="*/ 494 w 3701"/>
                  <a:gd name="T33" fmla="*/ 3187 h 5183"/>
                  <a:gd name="T34" fmla="*/ 263 w 3701"/>
                  <a:gd name="T35" fmla="*/ 3502 h 5183"/>
                  <a:gd name="T36" fmla="*/ 494 w 3701"/>
                  <a:gd name="T37" fmla="*/ 3711 h 5183"/>
                  <a:gd name="T38" fmla="*/ 38 w 3701"/>
                  <a:gd name="T39" fmla="*/ 4027 h 5183"/>
                  <a:gd name="T40" fmla="*/ 263 w 3701"/>
                  <a:gd name="T41" fmla="*/ 4343 h 5183"/>
                  <a:gd name="T42" fmla="*/ 38 w 3701"/>
                  <a:gd name="T43" fmla="*/ 4766 h 5183"/>
                  <a:gd name="T44" fmla="*/ 263 w 3701"/>
                  <a:gd name="T45" fmla="*/ 4870 h 5183"/>
                  <a:gd name="T46" fmla="*/ 38 w 3701"/>
                  <a:gd name="T47" fmla="*/ 5182 h 5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01" h="5183">
                    <a:moveTo>
                      <a:pt x="3700" y="135"/>
                    </a:moveTo>
                    <a:cubicBezTo>
                      <a:pt x="3166" y="65"/>
                      <a:pt x="2631" y="0"/>
                      <a:pt x="2555" y="33"/>
                    </a:cubicBezTo>
                    <a:cubicBezTo>
                      <a:pt x="2478" y="65"/>
                      <a:pt x="3317" y="293"/>
                      <a:pt x="3242" y="346"/>
                    </a:cubicBezTo>
                    <a:cubicBezTo>
                      <a:pt x="3166" y="398"/>
                      <a:pt x="2173" y="293"/>
                      <a:pt x="2095" y="346"/>
                    </a:cubicBezTo>
                    <a:cubicBezTo>
                      <a:pt x="2020" y="398"/>
                      <a:pt x="2822" y="592"/>
                      <a:pt x="2783" y="662"/>
                    </a:cubicBezTo>
                    <a:cubicBezTo>
                      <a:pt x="2745" y="732"/>
                      <a:pt x="1942" y="714"/>
                      <a:pt x="1865" y="767"/>
                    </a:cubicBezTo>
                    <a:cubicBezTo>
                      <a:pt x="1789" y="821"/>
                      <a:pt x="2402" y="926"/>
                      <a:pt x="2325" y="979"/>
                    </a:cubicBezTo>
                    <a:cubicBezTo>
                      <a:pt x="2248" y="1031"/>
                      <a:pt x="1486" y="1031"/>
                      <a:pt x="1411" y="1083"/>
                    </a:cubicBezTo>
                    <a:cubicBezTo>
                      <a:pt x="1334" y="1134"/>
                      <a:pt x="1903" y="1241"/>
                      <a:pt x="1865" y="1294"/>
                    </a:cubicBezTo>
                    <a:cubicBezTo>
                      <a:pt x="1826" y="1345"/>
                      <a:pt x="1257" y="1345"/>
                      <a:pt x="1181" y="1399"/>
                    </a:cubicBezTo>
                    <a:cubicBezTo>
                      <a:pt x="1103" y="1452"/>
                      <a:pt x="1449" y="1538"/>
                      <a:pt x="1411" y="1609"/>
                    </a:cubicBezTo>
                    <a:cubicBezTo>
                      <a:pt x="1372" y="1680"/>
                      <a:pt x="1027" y="1747"/>
                      <a:pt x="951" y="1819"/>
                    </a:cubicBezTo>
                    <a:cubicBezTo>
                      <a:pt x="875" y="1889"/>
                      <a:pt x="1027" y="1940"/>
                      <a:pt x="951" y="2028"/>
                    </a:cubicBezTo>
                    <a:cubicBezTo>
                      <a:pt x="875" y="2117"/>
                      <a:pt x="532" y="2240"/>
                      <a:pt x="494" y="2346"/>
                    </a:cubicBezTo>
                    <a:cubicBezTo>
                      <a:pt x="454" y="2449"/>
                      <a:pt x="760" y="2572"/>
                      <a:pt x="723" y="2660"/>
                    </a:cubicBezTo>
                    <a:cubicBezTo>
                      <a:pt x="685" y="2749"/>
                      <a:pt x="301" y="2783"/>
                      <a:pt x="263" y="2871"/>
                    </a:cubicBezTo>
                    <a:cubicBezTo>
                      <a:pt x="225" y="2960"/>
                      <a:pt x="494" y="3081"/>
                      <a:pt x="494" y="3187"/>
                    </a:cubicBezTo>
                    <a:cubicBezTo>
                      <a:pt x="494" y="3290"/>
                      <a:pt x="263" y="3414"/>
                      <a:pt x="263" y="3502"/>
                    </a:cubicBezTo>
                    <a:cubicBezTo>
                      <a:pt x="263" y="3590"/>
                      <a:pt x="532" y="3625"/>
                      <a:pt x="494" y="3711"/>
                    </a:cubicBezTo>
                    <a:cubicBezTo>
                      <a:pt x="454" y="3800"/>
                      <a:pt x="74" y="3921"/>
                      <a:pt x="38" y="4027"/>
                    </a:cubicBezTo>
                    <a:cubicBezTo>
                      <a:pt x="0" y="4132"/>
                      <a:pt x="263" y="4220"/>
                      <a:pt x="263" y="4343"/>
                    </a:cubicBezTo>
                    <a:cubicBezTo>
                      <a:pt x="263" y="4467"/>
                      <a:pt x="38" y="4678"/>
                      <a:pt x="38" y="4766"/>
                    </a:cubicBezTo>
                    <a:cubicBezTo>
                      <a:pt x="38" y="4853"/>
                      <a:pt x="263" y="4799"/>
                      <a:pt x="263" y="4870"/>
                    </a:cubicBezTo>
                    <a:cubicBezTo>
                      <a:pt x="263" y="4938"/>
                      <a:pt x="148" y="5060"/>
                      <a:pt x="38" y="518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1" name="Freeform 129"/>
              <p:cNvSpPr>
                <a:spLocks noChangeArrowheads="1"/>
              </p:cNvSpPr>
              <p:nvPr/>
            </p:nvSpPr>
            <p:spPr bwMode="auto">
              <a:xfrm>
                <a:off x="2091" y="875"/>
                <a:ext cx="535" cy="1175"/>
              </a:xfrm>
              <a:custGeom>
                <a:avLst/>
                <a:gdLst>
                  <a:gd name="T0" fmla="*/ 2364 w 2365"/>
                  <a:gd name="T1" fmla="*/ 135 h 5187"/>
                  <a:gd name="T2" fmla="*/ 1632 w 2365"/>
                  <a:gd name="T3" fmla="*/ 33 h 5187"/>
                  <a:gd name="T4" fmla="*/ 2074 w 2365"/>
                  <a:gd name="T5" fmla="*/ 347 h 5187"/>
                  <a:gd name="T6" fmla="*/ 1339 w 2365"/>
                  <a:gd name="T7" fmla="*/ 347 h 5187"/>
                  <a:gd name="T8" fmla="*/ 1781 w 2365"/>
                  <a:gd name="T9" fmla="*/ 663 h 5187"/>
                  <a:gd name="T10" fmla="*/ 1193 w 2365"/>
                  <a:gd name="T11" fmla="*/ 769 h 5187"/>
                  <a:gd name="T12" fmla="*/ 1485 w 2365"/>
                  <a:gd name="T13" fmla="*/ 980 h 5187"/>
                  <a:gd name="T14" fmla="*/ 901 w 2365"/>
                  <a:gd name="T15" fmla="*/ 1084 h 5187"/>
                  <a:gd name="T16" fmla="*/ 1193 w 2365"/>
                  <a:gd name="T17" fmla="*/ 1293 h 5187"/>
                  <a:gd name="T18" fmla="*/ 755 w 2365"/>
                  <a:gd name="T19" fmla="*/ 1398 h 5187"/>
                  <a:gd name="T20" fmla="*/ 901 w 2365"/>
                  <a:gd name="T21" fmla="*/ 1610 h 5187"/>
                  <a:gd name="T22" fmla="*/ 606 w 2365"/>
                  <a:gd name="T23" fmla="*/ 1821 h 5187"/>
                  <a:gd name="T24" fmla="*/ 606 w 2365"/>
                  <a:gd name="T25" fmla="*/ 2030 h 5187"/>
                  <a:gd name="T26" fmla="*/ 315 w 2365"/>
                  <a:gd name="T27" fmla="*/ 2345 h 5187"/>
                  <a:gd name="T28" fmla="*/ 460 w 2365"/>
                  <a:gd name="T29" fmla="*/ 2659 h 5187"/>
                  <a:gd name="T30" fmla="*/ 166 w 2365"/>
                  <a:gd name="T31" fmla="*/ 2871 h 5187"/>
                  <a:gd name="T32" fmla="*/ 315 w 2365"/>
                  <a:gd name="T33" fmla="*/ 3185 h 5187"/>
                  <a:gd name="T34" fmla="*/ 166 w 2365"/>
                  <a:gd name="T35" fmla="*/ 3503 h 5187"/>
                  <a:gd name="T36" fmla="*/ 315 w 2365"/>
                  <a:gd name="T37" fmla="*/ 3711 h 5187"/>
                  <a:gd name="T38" fmla="*/ 21 w 2365"/>
                  <a:gd name="T39" fmla="*/ 4027 h 5187"/>
                  <a:gd name="T40" fmla="*/ 166 w 2365"/>
                  <a:gd name="T41" fmla="*/ 4342 h 5187"/>
                  <a:gd name="T42" fmla="*/ 21 w 2365"/>
                  <a:gd name="T43" fmla="*/ 4767 h 5187"/>
                  <a:gd name="T44" fmla="*/ 166 w 2365"/>
                  <a:gd name="T45" fmla="*/ 4870 h 5187"/>
                  <a:gd name="T46" fmla="*/ 21 w 2365"/>
                  <a:gd name="T47" fmla="*/ 5186 h 5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65" h="5187">
                    <a:moveTo>
                      <a:pt x="2364" y="135"/>
                    </a:moveTo>
                    <a:cubicBezTo>
                      <a:pt x="2025" y="70"/>
                      <a:pt x="1681" y="0"/>
                      <a:pt x="1632" y="33"/>
                    </a:cubicBezTo>
                    <a:cubicBezTo>
                      <a:pt x="1584" y="70"/>
                      <a:pt x="2123" y="294"/>
                      <a:pt x="2074" y="347"/>
                    </a:cubicBezTo>
                    <a:cubicBezTo>
                      <a:pt x="2025" y="398"/>
                      <a:pt x="1387" y="294"/>
                      <a:pt x="1339" y="347"/>
                    </a:cubicBezTo>
                    <a:cubicBezTo>
                      <a:pt x="1291" y="398"/>
                      <a:pt x="1805" y="592"/>
                      <a:pt x="1781" y="663"/>
                    </a:cubicBezTo>
                    <a:cubicBezTo>
                      <a:pt x="1757" y="734"/>
                      <a:pt x="1241" y="716"/>
                      <a:pt x="1193" y="769"/>
                    </a:cubicBezTo>
                    <a:cubicBezTo>
                      <a:pt x="1142" y="821"/>
                      <a:pt x="1535" y="927"/>
                      <a:pt x="1485" y="980"/>
                    </a:cubicBezTo>
                    <a:cubicBezTo>
                      <a:pt x="1436" y="1030"/>
                      <a:pt x="949" y="1030"/>
                      <a:pt x="901" y="1084"/>
                    </a:cubicBezTo>
                    <a:cubicBezTo>
                      <a:pt x="853" y="1136"/>
                      <a:pt x="1216" y="1241"/>
                      <a:pt x="1193" y="1293"/>
                    </a:cubicBezTo>
                    <a:cubicBezTo>
                      <a:pt x="1168" y="1344"/>
                      <a:pt x="803" y="1344"/>
                      <a:pt x="755" y="1398"/>
                    </a:cubicBezTo>
                    <a:cubicBezTo>
                      <a:pt x="705" y="1450"/>
                      <a:pt x="927" y="1538"/>
                      <a:pt x="901" y="1610"/>
                    </a:cubicBezTo>
                    <a:cubicBezTo>
                      <a:pt x="876" y="1679"/>
                      <a:pt x="656" y="1750"/>
                      <a:pt x="606" y="1821"/>
                    </a:cubicBezTo>
                    <a:cubicBezTo>
                      <a:pt x="558" y="1890"/>
                      <a:pt x="656" y="1943"/>
                      <a:pt x="606" y="2030"/>
                    </a:cubicBezTo>
                    <a:cubicBezTo>
                      <a:pt x="558" y="2117"/>
                      <a:pt x="339" y="2241"/>
                      <a:pt x="315" y="2345"/>
                    </a:cubicBezTo>
                    <a:cubicBezTo>
                      <a:pt x="290" y="2449"/>
                      <a:pt x="486" y="2571"/>
                      <a:pt x="460" y="2659"/>
                    </a:cubicBezTo>
                    <a:cubicBezTo>
                      <a:pt x="436" y="2747"/>
                      <a:pt x="191" y="2782"/>
                      <a:pt x="166" y="2871"/>
                    </a:cubicBezTo>
                    <a:cubicBezTo>
                      <a:pt x="142" y="2957"/>
                      <a:pt x="315" y="3080"/>
                      <a:pt x="315" y="3185"/>
                    </a:cubicBezTo>
                    <a:cubicBezTo>
                      <a:pt x="315" y="3291"/>
                      <a:pt x="166" y="3414"/>
                      <a:pt x="166" y="3503"/>
                    </a:cubicBezTo>
                    <a:cubicBezTo>
                      <a:pt x="166" y="3590"/>
                      <a:pt x="339" y="3624"/>
                      <a:pt x="315" y="3711"/>
                    </a:cubicBezTo>
                    <a:cubicBezTo>
                      <a:pt x="290" y="3798"/>
                      <a:pt x="44" y="3922"/>
                      <a:pt x="21" y="4027"/>
                    </a:cubicBezTo>
                    <a:cubicBezTo>
                      <a:pt x="0" y="4132"/>
                      <a:pt x="166" y="4219"/>
                      <a:pt x="166" y="4342"/>
                    </a:cubicBezTo>
                    <a:cubicBezTo>
                      <a:pt x="166" y="4464"/>
                      <a:pt x="21" y="4680"/>
                      <a:pt x="21" y="4767"/>
                    </a:cubicBezTo>
                    <a:cubicBezTo>
                      <a:pt x="21" y="4853"/>
                      <a:pt x="166" y="4801"/>
                      <a:pt x="166" y="4870"/>
                    </a:cubicBezTo>
                    <a:cubicBezTo>
                      <a:pt x="166" y="4940"/>
                      <a:pt x="95" y="5063"/>
                      <a:pt x="21" y="5186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2" name="Freeform 130"/>
              <p:cNvSpPr>
                <a:spLocks noChangeArrowheads="1"/>
              </p:cNvSpPr>
              <p:nvPr/>
            </p:nvSpPr>
            <p:spPr bwMode="auto">
              <a:xfrm>
                <a:off x="4737" y="1950"/>
                <a:ext cx="777" cy="1236"/>
              </a:xfrm>
              <a:custGeom>
                <a:avLst/>
                <a:gdLst>
                  <a:gd name="T0" fmla="*/ 0 w 3432"/>
                  <a:gd name="T1" fmla="*/ 143 h 5456"/>
                  <a:gd name="T2" fmla="*/ 1058 w 3432"/>
                  <a:gd name="T3" fmla="*/ 36 h 5456"/>
                  <a:gd name="T4" fmla="*/ 421 w 3432"/>
                  <a:gd name="T5" fmla="*/ 364 h 5456"/>
                  <a:gd name="T6" fmla="*/ 1486 w 3432"/>
                  <a:gd name="T7" fmla="*/ 364 h 5456"/>
                  <a:gd name="T8" fmla="*/ 849 w 3432"/>
                  <a:gd name="T9" fmla="*/ 697 h 5456"/>
                  <a:gd name="T10" fmla="*/ 1696 w 3432"/>
                  <a:gd name="T11" fmla="*/ 807 h 5456"/>
                  <a:gd name="T12" fmla="*/ 1273 w 3432"/>
                  <a:gd name="T13" fmla="*/ 1030 h 5456"/>
                  <a:gd name="T14" fmla="*/ 2123 w 3432"/>
                  <a:gd name="T15" fmla="*/ 1141 h 5456"/>
                  <a:gd name="T16" fmla="*/ 1696 w 3432"/>
                  <a:gd name="T17" fmla="*/ 1362 h 5456"/>
                  <a:gd name="T18" fmla="*/ 2334 w 3432"/>
                  <a:gd name="T19" fmla="*/ 1473 h 5456"/>
                  <a:gd name="T20" fmla="*/ 2123 w 3432"/>
                  <a:gd name="T21" fmla="*/ 1692 h 5456"/>
                  <a:gd name="T22" fmla="*/ 2546 w 3432"/>
                  <a:gd name="T23" fmla="*/ 1913 h 5456"/>
                  <a:gd name="T24" fmla="*/ 2546 w 3432"/>
                  <a:gd name="T25" fmla="*/ 2135 h 5456"/>
                  <a:gd name="T26" fmla="*/ 2974 w 3432"/>
                  <a:gd name="T27" fmla="*/ 2469 h 5456"/>
                  <a:gd name="T28" fmla="*/ 2760 w 3432"/>
                  <a:gd name="T29" fmla="*/ 2800 h 5456"/>
                  <a:gd name="T30" fmla="*/ 3185 w 3432"/>
                  <a:gd name="T31" fmla="*/ 3023 h 5456"/>
                  <a:gd name="T32" fmla="*/ 2974 w 3432"/>
                  <a:gd name="T33" fmla="*/ 3353 h 5456"/>
                  <a:gd name="T34" fmla="*/ 3185 w 3432"/>
                  <a:gd name="T35" fmla="*/ 3685 h 5456"/>
                  <a:gd name="T36" fmla="*/ 2974 w 3432"/>
                  <a:gd name="T37" fmla="*/ 3906 h 5456"/>
                  <a:gd name="T38" fmla="*/ 3396 w 3432"/>
                  <a:gd name="T39" fmla="*/ 4237 h 5456"/>
                  <a:gd name="T40" fmla="*/ 3185 w 3432"/>
                  <a:gd name="T41" fmla="*/ 4571 h 5456"/>
                  <a:gd name="T42" fmla="*/ 3396 w 3432"/>
                  <a:gd name="T43" fmla="*/ 5014 h 5456"/>
                  <a:gd name="T44" fmla="*/ 3185 w 3432"/>
                  <a:gd name="T45" fmla="*/ 5122 h 5456"/>
                  <a:gd name="T46" fmla="*/ 3396 w 3432"/>
                  <a:gd name="T47" fmla="*/ 5455 h 5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32" h="5456">
                    <a:moveTo>
                      <a:pt x="0" y="143"/>
                    </a:moveTo>
                    <a:cubicBezTo>
                      <a:pt x="494" y="72"/>
                      <a:pt x="990" y="0"/>
                      <a:pt x="1058" y="36"/>
                    </a:cubicBezTo>
                    <a:cubicBezTo>
                      <a:pt x="1131" y="72"/>
                      <a:pt x="351" y="310"/>
                      <a:pt x="421" y="364"/>
                    </a:cubicBezTo>
                    <a:cubicBezTo>
                      <a:pt x="494" y="419"/>
                      <a:pt x="1415" y="310"/>
                      <a:pt x="1486" y="364"/>
                    </a:cubicBezTo>
                    <a:cubicBezTo>
                      <a:pt x="1557" y="419"/>
                      <a:pt x="813" y="622"/>
                      <a:pt x="849" y="697"/>
                    </a:cubicBezTo>
                    <a:cubicBezTo>
                      <a:pt x="883" y="772"/>
                      <a:pt x="1626" y="752"/>
                      <a:pt x="1696" y="807"/>
                    </a:cubicBezTo>
                    <a:cubicBezTo>
                      <a:pt x="1768" y="863"/>
                      <a:pt x="1200" y="975"/>
                      <a:pt x="1273" y="1030"/>
                    </a:cubicBezTo>
                    <a:cubicBezTo>
                      <a:pt x="1344" y="1085"/>
                      <a:pt x="2051" y="1085"/>
                      <a:pt x="2123" y="1141"/>
                    </a:cubicBezTo>
                    <a:cubicBezTo>
                      <a:pt x="2194" y="1197"/>
                      <a:pt x="1660" y="1306"/>
                      <a:pt x="1696" y="1362"/>
                    </a:cubicBezTo>
                    <a:cubicBezTo>
                      <a:pt x="1732" y="1417"/>
                      <a:pt x="2265" y="1417"/>
                      <a:pt x="2334" y="1473"/>
                    </a:cubicBezTo>
                    <a:cubicBezTo>
                      <a:pt x="2406" y="1527"/>
                      <a:pt x="2087" y="1619"/>
                      <a:pt x="2123" y="1692"/>
                    </a:cubicBezTo>
                    <a:cubicBezTo>
                      <a:pt x="2158" y="1766"/>
                      <a:pt x="2476" y="1840"/>
                      <a:pt x="2546" y="1913"/>
                    </a:cubicBezTo>
                    <a:cubicBezTo>
                      <a:pt x="2618" y="1988"/>
                      <a:pt x="2476" y="2043"/>
                      <a:pt x="2546" y="2135"/>
                    </a:cubicBezTo>
                    <a:cubicBezTo>
                      <a:pt x="2618" y="2229"/>
                      <a:pt x="2938" y="2358"/>
                      <a:pt x="2974" y="2469"/>
                    </a:cubicBezTo>
                    <a:cubicBezTo>
                      <a:pt x="3009" y="2580"/>
                      <a:pt x="2724" y="2708"/>
                      <a:pt x="2760" y="2800"/>
                    </a:cubicBezTo>
                    <a:cubicBezTo>
                      <a:pt x="2795" y="2894"/>
                      <a:pt x="3150" y="2929"/>
                      <a:pt x="3185" y="3023"/>
                    </a:cubicBezTo>
                    <a:cubicBezTo>
                      <a:pt x="3219" y="3116"/>
                      <a:pt x="2974" y="3244"/>
                      <a:pt x="2974" y="3353"/>
                    </a:cubicBezTo>
                    <a:cubicBezTo>
                      <a:pt x="2974" y="3465"/>
                      <a:pt x="3185" y="3593"/>
                      <a:pt x="3185" y="3685"/>
                    </a:cubicBezTo>
                    <a:cubicBezTo>
                      <a:pt x="3185" y="3777"/>
                      <a:pt x="2938" y="3815"/>
                      <a:pt x="2974" y="3906"/>
                    </a:cubicBezTo>
                    <a:cubicBezTo>
                      <a:pt x="3009" y="3998"/>
                      <a:pt x="3359" y="4127"/>
                      <a:pt x="3396" y="4237"/>
                    </a:cubicBezTo>
                    <a:cubicBezTo>
                      <a:pt x="3431" y="4349"/>
                      <a:pt x="3185" y="4442"/>
                      <a:pt x="3185" y="4571"/>
                    </a:cubicBezTo>
                    <a:cubicBezTo>
                      <a:pt x="3185" y="4700"/>
                      <a:pt x="3396" y="4920"/>
                      <a:pt x="3396" y="5014"/>
                    </a:cubicBezTo>
                    <a:cubicBezTo>
                      <a:pt x="3396" y="5105"/>
                      <a:pt x="3185" y="5049"/>
                      <a:pt x="3185" y="5122"/>
                    </a:cubicBezTo>
                    <a:cubicBezTo>
                      <a:pt x="3185" y="5197"/>
                      <a:pt x="3289" y="5325"/>
                      <a:pt x="3396" y="5455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3" name="Freeform 131"/>
              <p:cNvSpPr>
                <a:spLocks noChangeArrowheads="1"/>
              </p:cNvSpPr>
              <p:nvPr/>
            </p:nvSpPr>
            <p:spPr bwMode="auto">
              <a:xfrm>
                <a:off x="4332" y="1323"/>
                <a:ext cx="1174" cy="824"/>
              </a:xfrm>
              <a:custGeom>
                <a:avLst/>
                <a:gdLst>
                  <a:gd name="T0" fmla="*/ 0 w 5183"/>
                  <a:gd name="T1" fmla="*/ 95 h 3636"/>
                  <a:gd name="T2" fmla="*/ 1603 w 5183"/>
                  <a:gd name="T3" fmla="*/ 24 h 3636"/>
                  <a:gd name="T4" fmla="*/ 638 w 5183"/>
                  <a:gd name="T5" fmla="*/ 243 h 3636"/>
                  <a:gd name="T6" fmla="*/ 2246 w 5183"/>
                  <a:gd name="T7" fmla="*/ 243 h 3636"/>
                  <a:gd name="T8" fmla="*/ 1282 w 5183"/>
                  <a:gd name="T9" fmla="*/ 465 h 3636"/>
                  <a:gd name="T10" fmla="*/ 2564 w 5183"/>
                  <a:gd name="T11" fmla="*/ 539 h 3636"/>
                  <a:gd name="T12" fmla="*/ 1925 w 5183"/>
                  <a:gd name="T13" fmla="*/ 685 h 3636"/>
                  <a:gd name="T14" fmla="*/ 3207 w 5183"/>
                  <a:gd name="T15" fmla="*/ 761 h 3636"/>
                  <a:gd name="T16" fmla="*/ 2564 w 5183"/>
                  <a:gd name="T17" fmla="*/ 905 h 3636"/>
                  <a:gd name="T18" fmla="*/ 3527 w 5183"/>
                  <a:gd name="T19" fmla="*/ 978 h 3636"/>
                  <a:gd name="T20" fmla="*/ 3207 w 5183"/>
                  <a:gd name="T21" fmla="*/ 1127 h 3636"/>
                  <a:gd name="T22" fmla="*/ 3848 w 5183"/>
                  <a:gd name="T23" fmla="*/ 1273 h 3636"/>
                  <a:gd name="T24" fmla="*/ 3848 w 5183"/>
                  <a:gd name="T25" fmla="*/ 1422 h 3636"/>
                  <a:gd name="T26" fmla="*/ 4490 w 5183"/>
                  <a:gd name="T27" fmla="*/ 1644 h 3636"/>
                  <a:gd name="T28" fmla="*/ 4168 w 5183"/>
                  <a:gd name="T29" fmla="*/ 1861 h 3636"/>
                  <a:gd name="T30" fmla="*/ 4810 w 5183"/>
                  <a:gd name="T31" fmla="*/ 2010 h 3636"/>
                  <a:gd name="T32" fmla="*/ 4490 w 5183"/>
                  <a:gd name="T33" fmla="*/ 2232 h 3636"/>
                  <a:gd name="T34" fmla="*/ 4810 w 5183"/>
                  <a:gd name="T35" fmla="*/ 2452 h 3636"/>
                  <a:gd name="T36" fmla="*/ 4490 w 5183"/>
                  <a:gd name="T37" fmla="*/ 2603 h 3636"/>
                  <a:gd name="T38" fmla="*/ 5129 w 5183"/>
                  <a:gd name="T39" fmla="*/ 2825 h 3636"/>
                  <a:gd name="T40" fmla="*/ 4810 w 5183"/>
                  <a:gd name="T41" fmla="*/ 3046 h 3636"/>
                  <a:gd name="T42" fmla="*/ 5129 w 5183"/>
                  <a:gd name="T43" fmla="*/ 3342 h 3636"/>
                  <a:gd name="T44" fmla="*/ 4810 w 5183"/>
                  <a:gd name="T45" fmla="*/ 3414 h 3636"/>
                  <a:gd name="T46" fmla="*/ 5129 w 5183"/>
                  <a:gd name="T47" fmla="*/ 3635 h 3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183" h="3636">
                    <a:moveTo>
                      <a:pt x="0" y="95"/>
                    </a:moveTo>
                    <a:cubicBezTo>
                      <a:pt x="748" y="48"/>
                      <a:pt x="1496" y="0"/>
                      <a:pt x="1603" y="24"/>
                    </a:cubicBezTo>
                    <a:cubicBezTo>
                      <a:pt x="1711" y="48"/>
                      <a:pt x="531" y="204"/>
                      <a:pt x="638" y="243"/>
                    </a:cubicBezTo>
                    <a:cubicBezTo>
                      <a:pt x="748" y="280"/>
                      <a:pt x="2137" y="204"/>
                      <a:pt x="2246" y="243"/>
                    </a:cubicBezTo>
                    <a:cubicBezTo>
                      <a:pt x="2352" y="280"/>
                      <a:pt x="1228" y="414"/>
                      <a:pt x="1282" y="465"/>
                    </a:cubicBezTo>
                    <a:cubicBezTo>
                      <a:pt x="1335" y="514"/>
                      <a:pt x="2459" y="502"/>
                      <a:pt x="2564" y="539"/>
                    </a:cubicBezTo>
                    <a:cubicBezTo>
                      <a:pt x="2673" y="575"/>
                      <a:pt x="1818" y="648"/>
                      <a:pt x="1925" y="685"/>
                    </a:cubicBezTo>
                    <a:cubicBezTo>
                      <a:pt x="2031" y="724"/>
                      <a:pt x="3099" y="724"/>
                      <a:pt x="3207" y="761"/>
                    </a:cubicBezTo>
                    <a:cubicBezTo>
                      <a:pt x="3313" y="797"/>
                      <a:pt x="2512" y="868"/>
                      <a:pt x="2564" y="905"/>
                    </a:cubicBezTo>
                    <a:cubicBezTo>
                      <a:pt x="2619" y="941"/>
                      <a:pt x="3421" y="941"/>
                      <a:pt x="3527" y="978"/>
                    </a:cubicBezTo>
                    <a:cubicBezTo>
                      <a:pt x="3636" y="1017"/>
                      <a:pt x="3152" y="1078"/>
                      <a:pt x="3207" y="1127"/>
                    </a:cubicBezTo>
                    <a:cubicBezTo>
                      <a:pt x="3260" y="1178"/>
                      <a:pt x="3741" y="1224"/>
                      <a:pt x="3848" y="1273"/>
                    </a:cubicBezTo>
                    <a:cubicBezTo>
                      <a:pt x="3955" y="1322"/>
                      <a:pt x="3741" y="1361"/>
                      <a:pt x="3848" y="1422"/>
                    </a:cubicBezTo>
                    <a:cubicBezTo>
                      <a:pt x="3955" y="1483"/>
                      <a:pt x="4436" y="1571"/>
                      <a:pt x="4490" y="1644"/>
                    </a:cubicBezTo>
                    <a:cubicBezTo>
                      <a:pt x="4544" y="1715"/>
                      <a:pt x="4114" y="1801"/>
                      <a:pt x="4168" y="1861"/>
                    </a:cubicBezTo>
                    <a:cubicBezTo>
                      <a:pt x="4222" y="1927"/>
                      <a:pt x="4759" y="1949"/>
                      <a:pt x="4810" y="2010"/>
                    </a:cubicBezTo>
                    <a:cubicBezTo>
                      <a:pt x="4862" y="2071"/>
                      <a:pt x="4490" y="2159"/>
                      <a:pt x="4490" y="2232"/>
                    </a:cubicBezTo>
                    <a:cubicBezTo>
                      <a:pt x="4490" y="2305"/>
                      <a:pt x="4810" y="2391"/>
                      <a:pt x="4810" y="2452"/>
                    </a:cubicBezTo>
                    <a:cubicBezTo>
                      <a:pt x="4810" y="2514"/>
                      <a:pt x="4436" y="2537"/>
                      <a:pt x="4490" y="2603"/>
                    </a:cubicBezTo>
                    <a:cubicBezTo>
                      <a:pt x="4544" y="2659"/>
                      <a:pt x="5074" y="2750"/>
                      <a:pt x="5129" y="2825"/>
                    </a:cubicBezTo>
                    <a:cubicBezTo>
                      <a:pt x="5182" y="2898"/>
                      <a:pt x="4810" y="2960"/>
                      <a:pt x="4810" y="3046"/>
                    </a:cubicBezTo>
                    <a:cubicBezTo>
                      <a:pt x="4810" y="3132"/>
                      <a:pt x="5129" y="3281"/>
                      <a:pt x="5129" y="3342"/>
                    </a:cubicBezTo>
                    <a:cubicBezTo>
                      <a:pt x="5129" y="3403"/>
                      <a:pt x="4810" y="3366"/>
                      <a:pt x="4810" y="3414"/>
                    </a:cubicBezTo>
                    <a:cubicBezTo>
                      <a:pt x="4810" y="3462"/>
                      <a:pt x="4970" y="3548"/>
                      <a:pt x="5129" y="3635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4" name="Freeform 132"/>
              <p:cNvSpPr>
                <a:spLocks noChangeArrowheads="1"/>
              </p:cNvSpPr>
              <p:nvPr/>
            </p:nvSpPr>
            <p:spPr bwMode="auto">
              <a:xfrm>
                <a:off x="4376" y="444"/>
                <a:ext cx="509" cy="1106"/>
              </a:xfrm>
              <a:custGeom>
                <a:avLst/>
                <a:gdLst>
                  <a:gd name="T0" fmla="*/ 0 w 2251"/>
                  <a:gd name="T1" fmla="*/ 125 h 4882"/>
                  <a:gd name="T2" fmla="*/ 695 w 2251"/>
                  <a:gd name="T3" fmla="*/ 33 h 4882"/>
                  <a:gd name="T4" fmla="*/ 275 w 2251"/>
                  <a:gd name="T5" fmla="*/ 325 h 4882"/>
                  <a:gd name="T6" fmla="*/ 974 w 2251"/>
                  <a:gd name="T7" fmla="*/ 325 h 4882"/>
                  <a:gd name="T8" fmla="*/ 555 w 2251"/>
                  <a:gd name="T9" fmla="*/ 623 h 4882"/>
                  <a:gd name="T10" fmla="*/ 1112 w 2251"/>
                  <a:gd name="T11" fmla="*/ 723 h 4882"/>
                  <a:gd name="T12" fmla="*/ 834 w 2251"/>
                  <a:gd name="T13" fmla="*/ 921 h 4882"/>
                  <a:gd name="T14" fmla="*/ 1392 w 2251"/>
                  <a:gd name="T15" fmla="*/ 1020 h 4882"/>
                  <a:gd name="T16" fmla="*/ 1112 w 2251"/>
                  <a:gd name="T17" fmla="*/ 1217 h 4882"/>
                  <a:gd name="T18" fmla="*/ 1531 w 2251"/>
                  <a:gd name="T19" fmla="*/ 1317 h 4882"/>
                  <a:gd name="T20" fmla="*/ 1392 w 2251"/>
                  <a:gd name="T21" fmla="*/ 1514 h 4882"/>
                  <a:gd name="T22" fmla="*/ 1669 w 2251"/>
                  <a:gd name="T23" fmla="*/ 1712 h 4882"/>
                  <a:gd name="T24" fmla="*/ 1669 w 2251"/>
                  <a:gd name="T25" fmla="*/ 1910 h 4882"/>
                  <a:gd name="T26" fmla="*/ 1950 w 2251"/>
                  <a:gd name="T27" fmla="*/ 2207 h 4882"/>
                  <a:gd name="T28" fmla="*/ 1809 w 2251"/>
                  <a:gd name="T29" fmla="*/ 2504 h 4882"/>
                  <a:gd name="T30" fmla="*/ 2090 w 2251"/>
                  <a:gd name="T31" fmla="*/ 2704 h 4882"/>
                  <a:gd name="T32" fmla="*/ 1950 w 2251"/>
                  <a:gd name="T33" fmla="*/ 3001 h 4882"/>
                  <a:gd name="T34" fmla="*/ 2090 w 2251"/>
                  <a:gd name="T35" fmla="*/ 3298 h 4882"/>
                  <a:gd name="T36" fmla="*/ 1950 w 2251"/>
                  <a:gd name="T37" fmla="*/ 3494 h 4882"/>
                  <a:gd name="T38" fmla="*/ 2226 w 2251"/>
                  <a:gd name="T39" fmla="*/ 3792 h 4882"/>
                  <a:gd name="T40" fmla="*/ 2090 w 2251"/>
                  <a:gd name="T41" fmla="*/ 4090 h 4882"/>
                  <a:gd name="T42" fmla="*/ 2226 w 2251"/>
                  <a:gd name="T43" fmla="*/ 4486 h 4882"/>
                  <a:gd name="T44" fmla="*/ 2090 w 2251"/>
                  <a:gd name="T45" fmla="*/ 4584 h 4882"/>
                  <a:gd name="T46" fmla="*/ 2226 w 2251"/>
                  <a:gd name="T47" fmla="*/ 4881 h 4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51" h="4882">
                    <a:moveTo>
                      <a:pt x="0" y="125"/>
                    </a:moveTo>
                    <a:cubicBezTo>
                      <a:pt x="321" y="65"/>
                      <a:pt x="649" y="0"/>
                      <a:pt x="695" y="33"/>
                    </a:cubicBezTo>
                    <a:cubicBezTo>
                      <a:pt x="741" y="65"/>
                      <a:pt x="228" y="276"/>
                      <a:pt x="275" y="325"/>
                    </a:cubicBezTo>
                    <a:cubicBezTo>
                      <a:pt x="321" y="375"/>
                      <a:pt x="928" y="276"/>
                      <a:pt x="974" y="325"/>
                    </a:cubicBezTo>
                    <a:cubicBezTo>
                      <a:pt x="1021" y="375"/>
                      <a:pt x="530" y="556"/>
                      <a:pt x="555" y="623"/>
                    </a:cubicBezTo>
                    <a:cubicBezTo>
                      <a:pt x="579" y="689"/>
                      <a:pt x="1067" y="672"/>
                      <a:pt x="1112" y="723"/>
                    </a:cubicBezTo>
                    <a:cubicBezTo>
                      <a:pt x="1159" y="772"/>
                      <a:pt x="788" y="872"/>
                      <a:pt x="834" y="921"/>
                    </a:cubicBezTo>
                    <a:cubicBezTo>
                      <a:pt x="881" y="971"/>
                      <a:pt x="1345" y="971"/>
                      <a:pt x="1392" y="1020"/>
                    </a:cubicBezTo>
                    <a:cubicBezTo>
                      <a:pt x="1440" y="1070"/>
                      <a:pt x="1090" y="1170"/>
                      <a:pt x="1112" y="1217"/>
                    </a:cubicBezTo>
                    <a:cubicBezTo>
                      <a:pt x="1135" y="1267"/>
                      <a:pt x="1484" y="1267"/>
                      <a:pt x="1531" y="1317"/>
                    </a:cubicBezTo>
                    <a:cubicBezTo>
                      <a:pt x="1577" y="1366"/>
                      <a:pt x="1368" y="1449"/>
                      <a:pt x="1392" y="1514"/>
                    </a:cubicBezTo>
                    <a:cubicBezTo>
                      <a:pt x="1416" y="1581"/>
                      <a:pt x="1622" y="1645"/>
                      <a:pt x="1669" y="1712"/>
                    </a:cubicBezTo>
                    <a:cubicBezTo>
                      <a:pt x="1716" y="1778"/>
                      <a:pt x="1622" y="1828"/>
                      <a:pt x="1669" y="1910"/>
                    </a:cubicBezTo>
                    <a:cubicBezTo>
                      <a:pt x="1716" y="1994"/>
                      <a:pt x="1926" y="2110"/>
                      <a:pt x="1950" y="2207"/>
                    </a:cubicBezTo>
                    <a:cubicBezTo>
                      <a:pt x="1973" y="2306"/>
                      <a:pt x="1785" y="2422"/>
                      <a:pt x="1809" y="2504"/>
                    </a:cubicBezTo>
                    <a:cubicBezTo>
                      <a:pt x="1832" y="2588"/>
                      <a:pt x="2066" y="2621"/>
                      <a:pt x="2090" y="2704"/>
                    </a:cubicBezTo>
                    <a:cubicBezTo>
                      <a:pt x="2112" y="2786"/>
                      <a:pt x="1950" y="2902"/>
                      <a:pt x="1950" y="3001"/>
                    </a:cubicBezTo>
                    <a:cubicBezTo>
                      <a:pt x="1950" y="3100"/>
                      <a:pt x="2090" y="3214"/>
                      <a:pt x="2090" y="3298"/>
                    </a:cubicBezTo>
                    <a:cubicBezTo>
                      <a:pt x="2090" y="3380"/>
                      <a:pt x="1926" y="3413"/>
                      <a:pt x="1950" y="3494"/>
                    </a:cubicBezTo>
                    <a:cubicBezTo>
                      <a:pt x="1973" y="3577"/>
                      <a:pt x="2203" y="3693"/>
                      <a:pt x="2226" y="3792"/>
                    </a:cubicBezTo>
                    <a:cubicBezTo>
                      <a:pt x="2250" y="3892"/>
                      <a:pt x="2090" y="3974"/>
                      <a:pt x="2090" y="4090"/>
                    </a:cubicBezTo>
                    <a:cubicBezTo>
                      <a:pt x="2090" y="4206"/>
                      <a:pt x="2226" y="4405"/>
                      <a:pt x="2226" y="4486"/>
                    </a:cubicBezTo>
                    <a:cubicBezTo>
                      <a:pt x="2226" y="4567"/>
                      <a:pt x="2090" y="4520"/>
                      <a:pt x="2090" y="4584"/>
                    </a:cubicBezTo>
                    <a:cubicBezTo>
                      <a:pt x="2090" y="4649"/>
                      <a:pt x="2155" y="4765"/>
                      <a:pt x="2226" y="4881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5" name="Freeform 133"/>
              <p:cNvSpPr>
                <a:spLocks noChangeArrowheads="1"/>
              </p:cNvSpPr>
              <p:nvPr/>
            </p:nvSpPr>
            <p:spPr bwMode="auto">
              <a:xfrm>
                <a:off x="2529" y="1402"/>
                <a:ext cx="550" cy="501"/>
              </a:xfrm>
              <a:custGeom>
                <a:avLst/>
                <a:gdLst>
                  <a:gd name="T0" fmla="*/ 2430 w 2431"/>
                  <a:gd name="T1" fmla="*/ 232 h 2215"/>
                  <a:gd name="T2" fmla="*/ 2025 w 2431"/>
                  <a:gd name="T3" fmla="*/ 7 h 2215"/>
                  <a:gd name="T4" fmla="*/ 2218 w 2431"/>
                  <a:gd name="T5" fmla="*/ 268 h 2215"/>
                  <a:gd name="T6" fmla="*/ 1784 w 2431"/>
                  <a:gd name="T7" fmla="*/ 90 h 2215"/>
                  <a:gd name="T8" fmla="*/ 1977 w 2431"/>
                  <a:gd name="T9" fmla="*/ 359 h 2215"/>
                  <a:gd name="T10" fmla="*/ 1611 w 2431"/>
                  <a:gd name="T11" fmla="*/ 268 h 2215"/>
                  <a:gd name="T12" fmla="*/ 1739 w 2431"/>
                  <a:gd name="T13" fmla="*/ 447 h 2215"/>
                  <a:gd name="T14" fmla="*/ 1374 w 2431"/>
                  <a:gd name="T15" fmla="*/ 359 h 2215"/>
                  <a:gd name="T16" fmla="*/ 1503 w 2431"/>
                  <a:gd name="T17" fmla="*/ 536 h 2215"/>
                  <a:gd name="T18" fmla="*/ 1221 w 2431"/>
                  <a:gd name="T19" fmla="*/ 483 h 2215"/>
                  <a:gd name="T20" fmla="*/ 1263 w 2431"/>
                  <a:gd name="T21" fmla="*/ 622 h 2215"/>
                  <a:gd name="T22" fmla="*/ 1048 w 2431"/>
                  <a:gd name="T23" fmla="*/ 658 h 2215"/>
                  <a:gd name="T24" fmla="*/ 1003 w 2431"/>
                  <a:gd name="T25" fmla="*/ 765 h 2215"/>
                  <a:gd name="T26" fmla="*/ 765 w 2431"/>
                  <a:gd name="T27" fmla="*/ 854 h 2215"/>
                  <a:gd name="T28" fmla="*/ 785 w 2431"/>
                  <a:gd name="T29" fmla="*/ 1047 h 2215"/>
                  <a:gd name="T30" fmla="*/ 571 w 2431"/>
                  <a:gd name="T31" fmla="*/ 1083 h 2215"/>
                  <a:gd name="T32" fmla="*/ 590 w 2431"/>
                  <a:gd name="T33" fmla="*/ 1279 h 2215"/>
                  <a:gd name="T34" fmla="*/ 437 w 2431"/>
                  <a:gd name="T35" fmla="*/ 1402 h 2215"/>
                  <a:gd name="T36" fmla="*/ 480 w 2431"/>
                  <a:gd name="T37" fmla="*/ 1544 h 2215"/>
                  <a:gd name="T38" fmla="*/ 240 w 2431"/>
                  <a:gd name="T39" fmla="*/ 1632 h 2215"/>
                  <a:gd name="T40" fmla="*/ 260 w 2431"/>
                  <a:gd name="T41" fmla="*/ 1829 h 2215"/>
                  <a:gd name="T42" fmla="*/ 84 w 2431"/>
                  <a:gd name="T43" fmla="*/ 2006 h 2215"/>
                  <a:gd name="T44" fmla="*/ 148 w 2431"/>
                  <a:gd name="T45" fmla="*/ 2093 h 2215"/>
                  <a:gd name="T46" fmla="*/ 0 w 2431"/>
                  <a:gd name="T47" fmla="*/ 2214 h 2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431" h="2215">
                    <a:moveTo>
                      <a:pt x="2430" y="232"/>
                    </a:moveTo>
                    <a:cubicBezTo>
                      <a:pt x="2247" y="114"/>
                      <a:pt x="2061" y="0"/>
                      <a:pt x="2025" y="7"/>
                    </a:cubicBezTo>
                    <a:cubicBezTo>
                      <a:pt x="1988" y="11"/>
                      <a:pt x="2255" y="254"/>
                      <a:pt x="2218" y="268"/>
                    </a:cubicBezTo>
                    <a:cubicBezTo>
                      <a:pt x="2177" y="283"/>
                      <a:pt x="1825" y="75"/>
                      <a:pt x="1784" y="90"/>
                    </a:cubicBezTo>
                    <a:cubicBezTo>
                      <a:pt x="1746" y="105"/>
                      <a:pt x="2007" y="328"/>
                      <a:pt x="1977" y="359"/>
                    </a:cubicBezTo>
                    <a:cubicBezTo>
                      <a:pt x="1949" y="388"/>
                      <a:pt x="1651" y="254"/>
                      <a:pt x="1611" y="268"/>
                    </a:cubicBezTo>
                    <a:cubicBezTo>
                      <a:pt x="1571" y="284"/>
                      <a:pt x="1777" y="433"/>
                      <a:pt x="1739" y="447"/>
                    </a:cubicBezTo>
                    <a:cubicBezTo>
                      <a:pt x="1699" y="462"/>
                      <a:pt x="1414" y="343"/>
                      <a:pt x="1374" y="359"/>
                    </a:cubicBezTo>
                    <a:cubicBezTo>
                      <a:pt x="1335" y="374"/>
                      <a:pt x="1526" y="514"/>
                      <a:pt x="1503" y="536"/>
                    </a:cubicBezTo>
                    <a:cubicBezTo>
                      <a:pt x="1477" y="555"/>
                      <a:pt x="1261" y="467"/>
                      <a:pt x="1221" y="483"/>
                    </a:cubicBezTo>
                    <a:cubicBezTo>
                      <a:pt x="1181" y="499"/>
                      <a:pt x="1293" y="594"/>
                      <a:pt x="1263" y="622"/>
                    </a:cubicBezTo>
                    <a:cubicBezTo>
                      <a:pt x="1234" y="653"/>
                      <a:pt x="1091" y="634"/>
                      <a:pt x="1048" y="658"/>
                    </a:cubicBezTo>
                    <a:cubicBezTo>
                      <a:pt x="1003" y="682"/>
                      <a:pt x="1051" y="733"/>
                      <a:pt x="1003" y="765"/>
                    </a:cubicBezTo>
                    <a:cubicBezTo>
                      <a:pt x="955" y="798"/>
                      <a:pt x="799" y="807"/>
                      <a:pt x="765" y="854"/>
                    </a:cubicBezTo>
                    <a:cubicBezTo>
                      <a:pt x="728" y="902"/>
                      <a:pt x="816" y="1011"/>
                      <a:pt x="785" y="1047"/>
                    </a:cubicBezTo>
                    <a:cubicBezTo>
                      <a:pt x="752" y="1085"/>
                      <a:pt x="602" y="1045"/>
                      <a:pt x="571" y="1083"/>
                    </a:cubicBezTo>
                    <a:cubicBezTo>
                      <a:pt x="538" y="1121"/>
                      <a:pt x="612" y="1226"/>
                      <a:pt x="590" y="1279"/>
                    </a:cubicBezTo>
                    <a:cubicBezTo>
                      <a:pt x="569" y="1332"/>
                      <a:pt x="456" y="1359"/>
                      <a:pt x="437" y="1402"/>
                    </a:cubicBezTo>
                    <a:cubicBezTo>
                      <a:pt x="419" y="1448"/>
                      <a:pt x="513" y="1506"/>
                      <a:pt x="480" y="1544"/>
                    </a:cubicBezTo>
                    <a:cubicBezTo>
                      <a:pt x="447" y="1583"/>
                      <a:pt x="277" y="1585"/>
                      <a:pt x="240" y="1632"/>
                    </a:cubicBezTo>
                    <a:cubicBezTo>
                      <a:pt x="203" y="1679"/>
                      <a:pt x="285" y="1766"/>
                      <a:pt x="260" y="1829"/>
                    </a:cubicBezTo>
                    <a:cubicBezTo>
                      <a:pt x="233" y="1890"/>
                      <a:pt x="103" y="1961"/>
                      <a:pt x="84" y="2006"/>
                    </a:cubicBezTo>
                    <a:cubicBezTo>
                      <a:pt x="65" y="2050"/>
                      <a:pt x="163" y="2057"/>
                      <a:pt x="148" y="2093"/>
                    </a:cubicBezTo>
                    <a:cubicBezTo>
                      <a:pt x="134" y="2126"/>
                      <a:pt x="64" y="2170"/>
                      <a:pt x="0" y="2214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7163" y="196850"/>
            <a:ext cx="1939925" cy="6618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6850"/>
            <a:ext cx="5668963" cy="6618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96850"/>
            <a:ext cx="7761288" cy="6618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4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7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3650" cy="483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981200"/>
            <a:ext cx="3805238" cy="483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5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6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00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6303963" y="0"/>
            <a:ext cx="2828925" cy="3243263"/>
            <a:chOff x="3971" y="0"/>
            <a:chExt cx="1782" cy="2043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4767" y="1575"/>
              <a:ext cx="626" cy="468"/>
              <a:chOff x="4767" y="1575"/>
              <a:chExt cx="626" cy="468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4767" y="1575"/>
                <a:ext cx="626" cy="468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AF273E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4994" y="1783"/>
                <a:ext cx="146" cy="82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FF8B17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4912" y="910"/>
              <a:ext cx="626" cy="468"/>
              <a:chOff x="4912" y="910"/>
              <a:chExt cx="626" cy="468"/>
            </a:xfrm>
          </p:grpSpPr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912" y="910"/>
                <a:ext cx="626" cy="468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AF273E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5139" y="1117"/>
                <a:ext cx="146" cy="82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FF8B17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3987" y="0"/>
              <a:ext cx="626" cy="468"/>
              <a:chOff x="3987" y="0"/>
              <a:chExt cx="626" cy="468"/>
            </a:xfrm>
          </p:grpSpPr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3987" y="0"/>
                <a:ext cx="626" cy="468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AF273E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4214" y="208"/>
                <a:ext cx="146" cy="82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FF8B17"/>
                  </a:gs>
                </a:gsLst>
                <a:lin ang="162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3971" y="0"/>
              <a:ext cx="1782" cy="1396"/>
              <a:chOff x="3971" y="0"/>
              <a:chExt cx="1782" cy="1396"/>
            </a:xfrm>
          </p:grpSpPr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>
                <a:off x="4376" y="144"/>
                <a:ext cx="876" cy="387"/>
                <a:chOff x="4376" y="144"/>
                <a:chExt cx="876" cy="387"/>
              </a:xfrm>
            </p:grpSpPr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4376" y="144"/>
                  <a:ext cx="876" cy="38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/>
                    </a:gs>
                    <a:gs pos="100000">
                      <a:srgbClr val="AF273E"/>
                    </a:gs>
                  </a:gsLst>
                  <a:lin ang="162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" name="Oval 14"/>
                <p:cNvSpPr>
                  <a:spLocks noChangeArrowheads="1"/>
                </p:cNvSpPr>
                <p:nvPr/>
              </p:nvSpPr>
              <p:spPr bwMode="auto">
                <a:xfrm>
                  <a:off x="4713" y="288"/>
                  <a:ext cx="169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F273E"/>
                    </a:gs>
                    <a:gs pos="100000">
                      <a:srgbClr val="FFE103"/>
                    </a:gs>
                  </a:gsLst>
                  <a:lin ang="162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3971" y="0"/>
                <a:ext cx="1647" cy="787"/>
                <a:chOff x="3971" y="0"/>
                <a:chExt cx="1647" cy="787"/>
              </a:xfrm>
            </p:grpSpPr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5043" y="276"/>
                  <a:ext cx="373" cy="420"/>
                  <a:chOff x="5043" y="276"/>
                  <a:chExt cx="373" cy="420"/>
                </a:xfrm>
              </p:grpSpPr>
              <p:sp>
                <p:nvSpPr>
                  <p:cNvPr id="1041" name="Freeform 17"/>
                  <p:cNvSpPr>
                    <a:spLocks noChangeArrowheads="1"/>
                  </p:cNvSpPr>
                  <p:nvPr/>
                </p:nvSpPr>
                <p:spPr bwMode="auto">
                  <a:xfrm>
                    <a:off x="5043" y="276"/>
                    <a:ext cx="289" cy="222"/>
                  </a:xfrm>
                  <a:custGeom>
                    <a:avLst/>
                    <a:gdLst>
                      <a:gd name="T0" fmla="*/ 0 w 1280"/>
                      <a:gd name="T1" fmla="*/ 0 h 982"/>
                      <a:gd name="T2" fmla="*/ 475 w 1280"/>
                      <a:gd name="T3" fmla="*/ 222 h 982"/>
                      <a:gd name="T4" fmla="*/ 898 w 1280"/>
                      <a:gd name="T5" fmla="*/ 552 h 982"/>
                      <a:gd name="T6" fmla="*/ 1279 w 1280"/>
                      <a:gd name="T7" fmla="*/ 956 h 982"/>
                      <a:gd name="T8" fmla="*/ 1239 w 1280"/>
                      <a:gd name="T9" fmla="*/ 981 h 982"/>
                      <a:gd name="T10" fmla="*/ 862 w 1280"/>
                      <a:gd name="T11" fmla="*/ 579 h 982"/>
                      <a:gd name="T12" fmla="*/ 340 w 1280"/>
                      <a:gd name="T13" fmla="*/ 184 h 982"/>
                      <a:gd name="T14" fmla="*/ 0 w 1280"/>
                      <a:gd name="T15" fmla="*/ 0 h 982"/>
                      <a:gd name="T16" fmla="*/ 0 w 1280"/>
                      <a:gd name="T17" fmla="*/ 0 h 9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80" h="982">
                        <a:moveTo>
                          <a:pt x="0" y="0"/>
                        </a:moveTo>
                        <a:cubicBezTo>
                          <a:pt x="16" y="2"/>
                          <a:pt x="325" y="130"/>
                          <a:pt x="475" y="222"/>
                        </a:cubicBezTo>
                        <a:cubicBezTo>
                          <a:pt x="623" y="316"/>
                          <a:pt x="762" y="428"/>
                          <a:pt x="898" y="552"/>
                        </a:cubicBezTo>
                        <a:cubicBezTo>
                          <a:pt x="1030" y="673"/>
                          <a:pt x="1223" y="881"/>
                          <a:pt x="1279" y="956"/>
                        </a:cubicBezTo>
                        <a:lnTo>
                          <a:pt x="1239" y="981"/>
                        </a:lnTo>
                        <a:cubicBezTo>
                          <a:pt x="1174" y="916"/>
                          <a:pt x="1011" y="710"/>
                          <a:pt x="862" y="579"/>
                        </a:cubicBezTo>
                        <a:cubicBezTo>
                          <a:pt x="623" y="356"/>
                          <a:pt x="520" y="287"/>
                          <a:pt x="340" y="184"/>
                        </a:cubicBezTo>
                        <a:cubicBezTo>
                          <a:pt x="200" y="84"/>
                          <a:pt x="68" y="36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888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5331" y="493"/>
                    <a:ext cx="86" cy="204"/>
                  </a:xfrm>
                  <a:custGeom>
                    <a:avLst/>
                    <a:gdLst>
                      <a:gd name="T0" fmla="*/ 25 w 385"/>
                      <a:gd name="T1" fmla="*/ 0 h 906"/>
                      <a:gd name="T2" fmla="*/ 161 w 385"/>
                      <a:gd name="T3" fmla="*/ 183 h 906"/>
                      <a:gd name="T4" fmla="*/ 323 w 385"/>
                      <a:gd name="T5" fmla="*/ 474 h 906"/>
                      <a:gd name="T6" fmla="*/ 378 w 385"/>
                      <a:gd name="T7" fmla="*/ 727 h 906"/>
                      <a:gd name="T8" fmla="*/ 358 w 385"/>
                      <a:gd name="T9" fmla="*/ 849 h 906"/>
                      <a:gd name="T10" fmla="*/ 267 w 385"/>
                      <a:gd name="T11" fmla="*/ 897 h 906"/>
                      <a:gd name="T12" fmla="*/ 295 w 385"/>
                      <a:gd name="T13" fmla="*/ 802 h 906"/>
                      <a:gd name="T14" fmla="*/ 299 w 385"/>
                      <a:gd name="T15" fmla="*/ 661 h 906"/>
                      <a:gd name="T16" fmla="*/ 270 w 385"/>
                      <a:gd name="T17" fmla="*/ 497 h 906"/>
                      <a:gd name="T18" fmla="*/ 155 w 385"/>
                      <a:gd name="T19" fmla="*/ 252 h 906"/>
                      <a:gd name="T20" fmla="*/ 0 w 385"/>
                      <a:gd name="T21" fmla="*/ 21 h 906"/>
                      <a:gd name="T22" fmla="*/ 25 w 385"/>
                      <a:gd name="T23" fmla="*/ 0 h 906"/>
                      <a:gd name="T24" fmla="*/ 25 w 385"/>
                      <a:gd name="T25" fmla="*/ 0 h 9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85" h="906">
                        <a:moveTo>
                          <a:pt x="25" y="0"/>
                        </a:moveTo>
                        <a:cubicBezTo>
                          <a:pt x="54" y="21"/>
                          <a:pt x="111" y="102"/>
                          <a:pt x="161" y="183"/>
                        </a:cubicBezTo>
                        <a:cubicBezTo>
                          <a:pt x="209" y="260"/>
                          <a:pt x="285" y="383"/>
                          <a:pt x="323" y="474"/>
                        </a:cubicBezTo>
                        <a:cubicBezTo>
                          <a:pt x="358" y="565"/>
                          <a:pt x="371" y="668"/>
                          <a:pt x="378" y="727"/>
                        </a:cubicBezTo>
                        <a:cubicBezTo>
                          <a:pt x="384" y="790"/>
                          <a:pt x="375" y="822"/>
                          <a:pt x="358" y="849"/>
                        </a:cubicBezTo>
                        <a:cubicBezTo>
                          <a:pt x="341" y="878"/>
                          <a:pt x="277" y="905"/>
                          <a:pt x="267" y="897"/>
                        </a:cubicBezTo>
                        <a:cubicBezTo>
                          <a:pt x="257" y="889"/>
                          <a:pt x="290" y="841"/>
                          <a:pt x="295" y="802"/>
                        </a:cubicBezTo>
                        <a:cubicBezTo>
                          <a:pt x="301" y="762"/>
                          <a:pt x="304" y="711"/>
                          <a:pt x="299" y="661"/>
                        </a:cubicBezTo>
                        <a:cubicBezTo>
                          <a:pt x="294" y="612"/>
                          <a:pt x="293" y="564"/>
                          <a:pt x="270" y="497"/>
                        </a:cubicBezTo>
                        <a:cubicBezTo>
                          <a:pt x="246" y="429"/>
                          <a:pt x="200" y="333"/>
                          <a:pt x="155" y="252"/>
                        </a:cubicBezTo>
                        <a:cubicBezTo>
                          <a:pt x="109" y="176"/>
                          <a:pt x="17" y="65"/>
                          <a:pt x="0" y="21"/>
                        </a:cubicBezTo>
                        <a:lnTo>
                          <a:pt x="25" y="0"/>
                        </a:lnTo>
                        <a:lnTo>
                          <a:pt x="25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348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3" name="Group 19"/>
                <p:cNvGrpSpPr>
                  <a:grpSpLocks/>
                </p:cNvGrpSpPr>
                <p:nvPr/>
              </p:nvGrpSpPr>
              <p:grpSpPr bwMode="auto">
                <a:xfrm>
                  <a:off x="4859" y="364"/>
                  <a:ext cx="738" cy="238"/>
                  <a:chOff x="4859" y="364"/>
                  <a:chExt cx="738" cy="238"/>
                </a:xfrm>
              </p:grpSpPr>
              <p:sp>
                <p:nvSpPr>
                  <p:cNvPr id="1044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4859" y="364"/>
                    <a:ext cx="552" cy="107"/>
                  </a:xfrm>
                  <a:custGeom>
                    <a:avLst/>
                    <a:gdLst>
                      <a:gd name="T0" fmla="*/ 0 w 2438"/>
                      <a:gd name="T1" fmla="*/ 0 h 477"/>
                      <a:gd name="T2" fmla="*/ 872 w 2438"/>
                      <a:gd name="T3" fmla="*/ 80 h 477"/>
                      <a:gd name="T4" fmla="*/ 1676 w 2438"/>
                      <a:gd name="T5" fmla="*/ 237 h 477"/>
                      <a:gd name="T6" fmla="*/ 2437 w 2438"/>
                      <a:gd name="T7" fmla="*/ 454 h 477"/>
                      <a:gd name="T8" fmla="*/ 2378 w 2438"/>
                      <a:gd name="T9" fmla="*/ 476 h 477"/>
                      <a:gd name="T10" fmla="*/ 1622 w 2438"/>
                      <a:gd name="T11" fmla="*/ 262 h 477"/>
                      <a:gd name="T12" fmla="*/ 637 w 2438"/>
                      <a:gd name="T13" fmla="*/ 74 h 477"/>
                      <a:gd name="T14" fmla="*/ 0 w 2438"/>
                      <a:gd name="T15" fmla="*/ 0 h 477"/>
                      <a:gd name="T16" fmla="*/ 0 w 2438"/>
                      <a:gd name="T17" fmla="*/ 0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438" h="477">
                        <a:moveTo>
                          <a:pt x="0" y="0"/>
                        </a:moveTo>
                        <a:cubicBezTo>
                          <a:pt x="26" y="0"/>
                          <a:pt x="594" y="40"/>
                          <a:pt x="872" y="80"/>
                        </a:cubicBezTo>
                        <a:cubicBezTo>
                          <a:pt x="1153" y="120"/>
                          <a:pt x="1418" y="176"/>
                          <a:pt x="1676" y="237"/>
                        </a:cubicBezTo>
                        <a:cubicBezTo>
                          <a:pt x="1939" y="300"/>
                          <a:pt x="2320" y="416"/>
                          <a:pt x="2437" y="454"/>
                        </a:cubicBezTo>
                        <a:lnTo>
                          <a:pt x="2378" y="476"/>
                        </a:lnTo>
                        <a:cubicBezTo>
                          <a:pt x="2243" y="445"/>
                          <a:pt x="1912" y="329"/>
                          <a:pt x="1622" y="262"/>
                        </a:cubicBezTo>
                        <a:cubicBezTo>
                          <a:pt x="1163" y="148"/>
                          <a:pt x="964" y="118"/>
                          <a:pt x="637" y="74"/>
                        </a:cubicBezTo>
                        <a:cubicBezTo>
                          <a:pt x="365" y="28"/>
                          <a:pt x="128" y="11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949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5405" y="471"/>
                    <a:ext cx="195" cy="132"/>
                  </a:xfrm>
                  <a:custGeom>
                    <a:avLst/>
                    <a:gdLst>
                      <a:gd name="T0" fmla="*/ 37 w 864"/>
                      <a:gd name="T1" fmla="*/ 0 h 588"/>
                      <a:gd name="T2" fmla="*/ 320 w 864"/>
                      <a:gd name="T3" fmla="*/ 108 h 588"/>
                      <a:gd name="T4" fmla="*/ 676 w 864"/>
                      <a:gd name="T5" fmla="*/ 284 h 588"/>
                      <a:gd name="T6" fmla="*/ 838 w 864"/>
                      <a:gd name="T7" fmla="*/ 448 h 588"/>
                      <a:gd name="T8" fmla="*/ 831 w 864"/>
                      <a:gd name="T9" fmla="*/ 538 h 588"/>
                      <a:gd name="T10" fmla="*/ 687 w 864"/>
                      <a:gd name="T11" fmla="*/ 582 h 588"/>
                      <a:gd name="T12" fmla="*/ 712 w 864"/>
                      <a:gd name="T13" fmla="*/ 512 h 588"/>
                      <a:gd name="T14" fmla="*/ 683 w 864"/>
                      <a:gd name="T15" fmla="*/ 415 h 588"/>
                      <a:gd name="T16" fmla="*/ 589 w 864"/>
                      <a:gd name="T17" fmla="*/ 305 h 588"/>
                      <a:gd name="T18" fmla="*/ 328 w 864"/>
                      <a:gd name="T19" fmla="*/ 157 h 588"/>
                      <a:gd name="T20" fmla="*/ 0 w 864"/>
                      <a:gd name="T21" fmla="*/ 19 h 588"/>
                      <a:gd name="T22" fmla="*/ 37 w 864"/>
                      <a:gd name="T23" fmla="*/ 0 h 588"/>
                      <a:gd name="T24" fmla="*/ 37 w 864"/>
                      <a:gd name="T25" fmla="*/ 0 h 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864" h="588">
                        <a:moveTo>
                          <a:pt x="37" y="0"/>
                        </a:moveTo>
                        <a:cubicBezTo>
                          <a:pt x="91" y="11"/>
                          <a:pt x="216" y="59"/>
                          <a:pt x="320" y="108"/>
                        </a:cubicBezTo>
                        <a:cubicBezTo>
                          <a:pt x="426" y="155"/>
                          <a:pt x="588" y="227"/>
                          <a:pt x="676" y="284"/>
                        </a:cubicBezTo>
                        <a:cubicBezTo>
                          <a:pt x="763" y="340"/>
                          <a:pt x="812" y="408"/>
                          <a:pt x="838" y="448"/>
                        </a:cubicBezTo>
                        <a:cubicBezTo>
                          <a:pt x="863" y="491"/>
                          <a:pt x="855" y="514"/>
                          <a:pt x="831" y="538"/>
                        </a:cubicBezTo>
                        <a:cubicBezTo>
                          <a:pt x="806" y="558"/>
                          <a:pt x="708" y="587"/>
                          <a:pt x="687" y="582"/>
                        </a:cubicBezTo>
                        <a:cubicBezTo>
                          <a:pt x="666" y="579"/>
                          <a:pt x="712" y="541"/>
                          <a:pt x="712" y="512"/>
                        </a:cubicBezTo>
                        <a:cubicBezTo>
                          <a:pt x="711" y="484"/>
                          <a:pt x="703" y="448"/>
                          <a:pt x="683" y="415"/>
                        </a:cubicBezTo>
                        <a:cubicBezTo>
                          <a:pt x="661" y="381"/>
                          <a:pt x="649" y="349"/>
                          <a:pt x="589" y="305"/>
                        </a:cubicBezTo>
                        <a:cubicBezTo>
                          <a:pt x="530" y="265"/>
                          <a:pt x="426" y="205"/>
                          <a:pt x="328" y="157"/>
                        </a:cubicBezTo>
                        <a:cubicBezTo>
                          <a:pt x="231" y="110"/>
                          <a:pt x="42" y="45"/>
                          <a:pt x="0" y="19"/>
                        </a:cubicBezTo>
                        <a:lnTo>
                          <a:pt x="37" y="0"/>
                        </a:lnTo>
                        <a:lnTo>
                          <a:pt x="37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949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4869" y="329"/>
                  <a:ext cx="742" cy="188"/>
                  <a:chOff x="4869" y="329"/>
                  <a:chExt cx="742" cy="188"/>
                </a:xfrm>
              </p:grpSpPr>
              <p:sp>
                <p:nvSpPr>
                  <p:cNvPr id="104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4869" y="329"/>
                    <a:ext cx="532" cy="76"/>
                  </a:xfrm>
                  <a:custGeom>
                    <a:avLst/>
                    <a:gdLst>
                      <a:gd name="T0" fmla="*/ 0 w 2350"/>
                      <a:gd name="T1" fmla="*/ 0 h 339"/>
                      <a:gd name="T2" fmla="*/ 811 w 2350"/>
                      <a:gd name="T3" fmla="*/ 36 h 339"/>
                      <a:gd name="T4" fmla="*/ 1587 w 2350"/>
                      <a:gd name="T5" fmla="*/ 148 h 339"/>
                      <a:gd name="T6" fmla="*/ 2349 w 2350"/>
                      <a:gd name="T7" fmla="*/ 314 h 339"/>
                      <a:gd name="T8" fmla="*/ 2307 w 2350"/>
                      <a:gd name="T9" fmla="*/ 338 h 339"/>
                      <a:gd name="T10" fmla="*/ 1549 w 2350"/>
                      <a:gd name="T11" fmla="*/ 171 h 339"/>
                      <a:gd name="T12" fmla="*/ 598 w 2350"/>
                      <a:gd name="T13" fmla="*/ 41 h 339"/>
                      <a:gd name="T14" fmla="*/ 0 w 2350"/>
                      <a:gd name="T15" fmla="*/ 0 h 339"/>
                      <a:gd name="T16" fmla="*/ 0 w 2350"/>
                      <a:gd name="T17" fmla="*/ 0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50" h="339">
                        <a:moveTo>
                          <a:pt x="0" y="0"/>
                        </a:moveTo>
                        <a:cubicBezTo>
                          <a:pt x="24" y="0"/>
                          <a:pt x="547" y="11"/>
                          <a:pt x="811" y="36"/>
                        </a:cubicBezTo>
                        <a:cubicBezTo>
                          <a:pt x="1076" y="62"/>
                          <a:pt x="1332" y="101"/>
                          <a:pt x="1587" y="148"/>
                        </a:cubicBezTo>
                        <a:cubicBezTo>
                          <a:pt x="1846" y="194"/>
                          <a:pt x="2232" y="285"/>
                          <a:pt x="2349" y="314"/>
                        </a:cubicBezTo>
                        <a:lnTo>
                          <a:pt x="2307" y="338"/>
                        </a:lnTo>
                        <a:cubicBezTo>
                          <a:pt x="2174" y="314"/>
                          <a:pt x="1836" y="219"/>
                          <a:pt x="1549" y="171"/>
                        </a:cubicBezTo>
                        <a:cubicBezTo>
                          <a:pt x="1095" y="87"/>
                          <a:pt x="907" y="68"/>
                          <a:pt x="598" y="41"/>
                        </a:cubicBezTo>
                        <a:cubicBezTo>
                          <a:pt x="336" y="11"/>
                          <a:pt x="120" y="7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200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4"/>
                  <p:cNvSpPr>
                    <a:spLocks noChangeArrowheads="1"/>
                  </p:cNvSpPr>
                  <p:nvPr/>
                </p:nvSpPr>
                <p:spPr bwMode="auto">
                  <a:xfrm>
                    <a:off x="5397" y="405"/>
                    <a:ext cx="216" cy="113"/>
                  </a:xfrm>
                  <a:custGeom>
                    <a:avLst/>
                    <a:gdLst>
                      <a:gd name="T0" fmla="*/ 25 w 957"/>
                      <a:gd name="T1" fmla="*/ 0 h 503"/>
                      <a:gd name="T2" fmla="*/ 317 w 957"/>
                      <a:gd name="T3" fmla="*/ 82 h 503"/>
                      <a:gd name="T4" fmla="*/ 704 w 957"/>
                      <a:gd name="T5" fmla="*/ 228 h 503"/>
                      <a:gd name="T6" fmla="*/ 914 w 957"/>
                      <a:gd name="T7" fmla="*/ 370 h 503"/>
                      <a:gd name="T8" fmla="*/ 942 w 957"/>
                      <a:gd name="T9" fmla="*/ 451 h 503"/>
                      <a:gd name="T10" fmla="*/ 836 w 957"/>
                      <a:gd name="T11" fmla="*/ 499 h 503"/>
                      <a:gd name="T12" fmla="*/ 828 w 957"/>
                      <a:gd name="T13" fmla="*/ 435 h 503"/>
                      <a:gd name="T14" fmla="*/ 762 w 957"/>
                      <a:gd name="T15" fmla="*/ 346 h 503"/>
                      <a:gd name="T16" fmla="*/ 638 w 957"/>
                      <a:gd name="T17" fmla="*/ 250 h 503"/>
                      <a:gd name="T18" fmla="*/ 345 w 957"/>
                      <a:gd name="T19" fmla="*/ 126 h 503"/>
                      <a:gd name="T20" fmla="*/ 0 w 957"/>
                      <a:gd name="T21" fmla="*/ 17 h 503"/>
                      <a:gd name="T22" fmla="*/ 25 w 957"/>
                      <a:gd name="T23" fmla="*/ 0 h 503"/>
                      <a:gd name="T24" fmla="*/ 25 w 957"/>
                      <a:gd name="T25" fmla="*/ 0 h 5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57" h="503">
                        <a:moveTo>
                          <a:pt x="25" y="0"/>
                        </a:moveTo>
                        <a:cubicBezTo>
                          <a:pt x="80" y="4"/>
                          <a:pt x="204" y="42"/>
                          <a:pt x="317" y="82"/>
                        </a:cubicBezTo>
                        <a:cubicBezTo>
                          <a:pt x="432" y="119"/>
                          <a:pt x="606" y="178"/>
                          <a:pt x="704" y="228"/>
                        </a:cubicBezTo>
                        <a:cubicBezTo>
                          <a:pt x="805" y="275"/>
                          <a:pt x="874" y="333"/>
                          <a:pt x="914" y="370"/>
                        </a:cubicBezTo>
                        <a:cubicBezTo>
                          <a:pt x="954" y="409"/>
                          <a:pt x="956" y="431"/>
                          <a:pt x="942" y="451"/>
                        </a:cubicBezTo>
                        <a:cubicBezTo>
                          <a:pt x="929" y="473"/>
                          <a:pt x="855" y="502"/>
                          <a:pt x="836" y="499"/>
                        </a:cubicBezTo>
                        <a:cubicBezTo>
                          <a:pt x="816" y="496"/>
                          <a:pt x="841" y="460"/>
                          <a:pt x="828" y="435"/>
                        </a:cubicBezTo>
                        <a:cubicBezTo>
                          <a:pt x="814" y="410"/>
                          <a:pt x="795" y="375"/>
                          <a:pt x="762" y="346"/>
                        </a:cubicBezTo>
                        <a:cubicBezTo>
                          <a:pt x="730" y="314"/>
                          <a:pt x="707" y="288"/>
                          <a:pt x="638" y="250"/>
                        </a:cubicBezTo>
                        <a:cubicBezTo>
                          <a:pt x="567" y="217"/>
                          <a:pt x="453" y="165"/>
                          <a:pt x="345" y="126"/>
                        </a:cubicBezTo>
                        <a:cubicBezTo>
                          <a:pt x="238" y="88"/>
                          <a:pt x="49" y="39"/>
                          <a:pt x="0" y="17"/>
                        </a:cubicBezTo>
                        <a:lnTo>
                          <a:pt x="25" y="0"/>
                        </a:lnTo>
                        <a:lnTo>
                          <a:pt x="25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200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9" name="Group 25"/>
                <p:cNvGrpSpPr>
                  <a:grpSpLocks/>
                </p:cNvGrpSpPr>
                <p:nvPr/>
              </p:nvGrpSpPr>
              <p:grpSpPr bwMode="auto">
                <a:xfrm>
                  <a:off x="4877" y="294"/>
                  <a:ext cx="741" cy="163"/>
                  <a:chOff x="4877" y="294"/>
                  <a:chExt cx="741" cy="163"/>
                </a:xfrm>
              </p:grpSpPr>
              <p:sp>
                <p:nvSpPr>
                  <p:cNvPr id="1050" name="Freeform 26"/>
                  <p:cNvSpPr>
                    <a:spLocks noChangeArrowheads="1"/>
                  </p:cNvSpPr>
                  <p:nvPr/>
                </p:nvSpPr>
                <p:spPr bwMode="auto">
                  <a:xfrm>
                    <a:off x="4877" y="293"/>
                    <a:ext cx="522" cy="46"/>
                  </a:xfrm>
                  <a:custGeom>
                    <a:avLst/>
                    <a:gdLst>
                      <a:gd name="T0" fmla="*/ 0 w 2306"/>
                      <a:gd name="T1" fmla="*/ 35 h 208"/>
                      <a:gd name="T2" fmla="*/ 775 w 2306"/>
                      <a:gd name="T3" fmla="*/ 4 h 208"/>
                      <a:gd name="T4" fmla="*/ 1543 w 2306"/>
                      <a:gd name="T5" fmla="*/ 57 h 208"/>
                      <a:gd name="T6" fmla="*/ 2305 w 2306"/>
                      <a:gd name="T7" fmla="*/ 179 h 208"/>
                      <a:gd name="T8" fmla="*/ 2272 w 2306"/>
                      <a:gd name="T9" fmla="*/ 207 h 208"/>
                      <a:gd name="T10" fmla="*/ 1512 w 2306"/>
                      <a:gd name="T11" fmla="*/ 88 h 208"/>
                      <a:gd name="T12" fmla="*/ 574 w 2306"/>
                      <a:gd name="T13" fmla="*/ 27 h 208"/>
                      <a:gd name="T14" fmla="*/ 0 w 2306"/>
                      <a:gd name="T15" fmla="*/ 35 h 208"/>
                      <a:gd name="T16" fmla="*/ 0 w 2306"/>
                      <a:gd name="T17" fmla="*/ 3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06" h="208">
                        <a:moveTo>
                          <a:pt x="0" y="35"/>
                        </a:moveTo>
                        <a:cubicBezTo>
                          <a:pt x="21" y="31"/>
                          <a:pt x="519" y="0"/>
                          <a:pt x="775" y="4"/>
                        </a:cubicBezTo>
                        <a:cubicBezTo>
                          <a:pt x="1037" y="4"/>
                          <a:pt x="1289" y="27"/>
                          <a:pt x="1543" y="57"/>
                        </a:cubicBezTo>
                        <a:cubicBezTo>
                          <a:pt x="1798" y="86"/>
                          <a:pt x="2185" y="150"/>
                          <a:pt x="2305" y="179"/>
                        </a:cubicBezTo>
                        <a:lnTo>
                          <a:pt x="2272" y="207"/>
                        </a:lnTo>
                        <a:cubicBezTo>
                          <a:pt x="2139" y="192"/>
                          <a:pt x="1794" y="117"/>
                          <a:pt x="1512" y="88"/>
                        </a:cubicBezTo>
                        <a:cubicBezTo>
                          <a:pt x="1063" y="32"/>
                          <a:pt x="879" y="28"/>
                          <a:pt x="574" y="27"/>
                        </a:cubicBezTo>
                        <a:cubicBezTo>
                          <a:pt x="324" y="15"/>
                          <a:pt x="119" y="33"/>
                          <a:pt x="0" y="35"/>
                        </a:cubicBezTo>
                        <a:lnTo>
                          <a:pt x="0" y="3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205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7"/>
                  <p:cNvSpPr>
                    <a:spLocks noChangeArrowheads="1"/>
                  </p:cNvSpPr>
                  <p:nvPr/>
                </p:nvSpPr>
                <p:spPr bwMode="auto">
                  <a:xfrm>
                    <a:off x="5394" y="337"/>
                    <a:ext cx="225" cy="121"/>
                  </a:xfrm>
                  <a:custGeom>
                    <a:avLst/>
                    <a:gdLst>
                      <a:gd name="T0" fmla="*/ 19 w 997"/>
                      <a:gd name="T1" fmla="*/ 0 h 536"/>
                      <a:gd name="T2" fmla="*/ 321 w 997"/>
                      <a:gd name="T3" fmla="*/ 72 h 536"/>
                      <a:gd name="T4" fmla="*/ 713 w 997"/>
                      <a:gd name="T5" fmla="*/ 215 h 536"/>
                      <a:gd name="T6" fmla="*/ 945 w 997"/>
                      <a:gd name="T7" fmla="*/ 369 h 536"/>
                      <a:gd name="T8" fmla="*/ 988 w 997"/>
                      <a:gd name="T9" fmla="*/ 463 h 536"/>
                      <a:gd name="T10" fmla="*/ 900 w 997"/>
                      <a:gd name="T11" fmla="*/ 533 h 536"/>
                      <a:gd name="T12" fmla="*/ 877 w 997"/>
                      <a:gd name="T13" fmla="*/ 456 h 536"/>
                      <a:gd name="T14" fmla="*/ 794 w 997"/>
                      <a:gd name="T15" fmla="*/ 354 h 536"/>
                      <a:gd name="T16" fmla="*/ 659 w 997"/>
                      <a:gd name="T17" fmla="*/ 253 h 536"/>
                      <a:gd name="T18" fmla="*/ 356 w 997"/>
                      <a:gd name="T19" fmla="*/ 125 h 536"/>
                      <a:gd name="T20" fmla="*/ 0 w 997"/>
                      <a:gd name="T21" fmla="*/ 25 h 536"/>
                      <a:gd name="T22" fmla="*/ 19 w 997"/>
                      <a:gd name="T23" fmla="*/ 0 h 536"/>
                      <a:gd name="T24" fmla="*/ 19 w 997"/>
                      <a:gd name="T25" fmla="*/ 0 h 5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97" h="536">
                        <a:moveTo>
                          <a:pt x="19" y="0"/>
                        </a:moveTo>
                        <a:cubicBezTo>
                          <a:pt x="73" y="4"/>
                          <a:pt x="206" y="35"/>
                          <a:pt x="321" y="72"/>
                        </a:cubicBezTo>
                        <a:cubicBezTo>
                          <a:pt x="437" y="107"/>
                          <a:pt x="610" y="161"/>
                          <a:pt x="713" y="215"/>
                        </a:cubicBezTo>
                        <a:cubicBezTo>
                          <a:pt x="819" y="265"/>
                          <a:pt x="900" y="327"/>
                          <a:pt x="945" y="369"/>
                        </a:cubicBezTo>
                        <a:cubicBezTo>
                          <a:pt x="989" y="409"/>
                          <a:pt x="996" y="436"/>
                          <a:pt x="988" y="463"/>
                        </a:cubicBezTo>
                        <a:cubicBezTo>
                          <a:pt x="981" y="492"/>
                          <a:pt x="919" y="535"/>
                          <a:pt x="900" y="533"/>
                        </a:cubicBezTo>
                        <a:cubicBezTo>
                          <a:pt x="879" y="532"/>
                          <a:pt x="894" y="485"/>
                          <a:pt x="877" y="456"/>
                        </a:cubicBezTo>
                        <a:cubicBezTo>
                          <a:pt x="860" y="424"/>
                          <a:pt x="832" y="388"/>
                          <a:pt x="794" y="354"/>
                        </a:cubicBezTo>
                        <a:cubicBezTo>
                          <a:pt x="758" y="319"/>
                          <a:pt x="730" y="289"/>
                          <a:pt x="659" y="253"/>
                        </a:cubicBezTo>
                        <a:cubicBezTo>
                          <a:pt x="583" y="215"/>
                          <a:pt x="465" y="162"/>
                          <a:pt x="356" y="125"/>
                        </a:cubicBezTo>
                        <a:cubicBezTo>
                          <a:pt x="248" y="88"/>
                          <a:pt x="51" y="47"/>
                          <a:pt x="0" y="25"/>
                        </a:cubicBezTo>
                        <a:lnTo>
                          <a:pt x="19" y="0"/>
                        </a:lnTo>
                        <a:lnTo>
                          <a:pt x="19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205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4888" y="254"/>
                  <a:ext cx="701" cy="114"/>
                  <a:chOff x="4888" y="254"/>
                  <a:chExt cx="701" cy="114"/>
                </a:xfrm>
              </p:grpSpPr>
              <p:sp>
                <p:nvSpPr>
                  <p:cNvPr id="1053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4888" y="254"/>
                    <a:ext cx="471" cy="24"/>
                  </a:xfrm>
                  <a:custGeom>
                    <a:avLst/>
                    <a:gdLst>
                      <a:gd name="T0" fmla="*/ 0 w 2080"/>
                      <a:gd name="T1" fmla="*/ 110 h 111"/>
                      <a:gd name="T2" fmla="*/ 674 w 2080"/>
                      <a:gd name="T3" fmla="*/ 17 h 111"/>
                      <a:gd name="T4" fmla="*/ 1370 w 2080"/>
                      <a:gd name="T5" fmla="*/ 1 h 111"/>
                      <a:gd name="T6" fmla="*/ 2079 w 2080"/>
                      <a:gd name="T7" fmla="*/ 53 h 111"/>
                      <a:gd name="T8" fmla="*/ 2058 w 2080"/>
                      <a:gd name="T9" fmla="*/ 84 h 111"/>
                      <a:gd name="T10" fmla="*/ 1353 w 2080"/>
                      <a:gd name="T11" fmla="*/ 35 h 111"/>
                      <a:gd name="T12" fmla="*/ 507 w 2080"/>
                      <a:gd name="T13" fmla="*/ 58 h 111"/>
                      <a:gd name="T14" fmla="*/ 0 w 2080"/>
                      <a:gd name="T15" fmla="*/ 110 h 111"/>
                      <a:gd name="T16" fmla="*/ 0 w 2080"/>
                      <a:gd name="T17" fmla="*/ 110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80" h="111">
                        <a:moveTo>
                          <a:pt x="0" y="110"/>
                        </a:moveTo>
                        <a:cubicBezTo>
                          <a:pt x="19" y="105"/>
                          <a:pt x="448" y="35"/>
                          <a:pt x="674" y="17"/>
                        </a:cubicBezTo>
                        <a:cubicBezTo>
                          <a:pt x="905" y="0"/>
                          <a:pt x="1136" y="0"/>
                          <a:pt x="1370" y="1"/>
                        </a:cubicBezTo>
                        <a:cubicBezTo>
                          <a:pt x="1601" y="9"/>
                          <a:pt x="1966" y="39"/>
                          <a:pt x="2079" y="53"/>
                        </a:cubicBezTo>
                        <a:lnTo>
                          <a:pt x="2058" y="84"/>
                        </a:lnTo>
                        <a:cubicBezTo>
                          <a:pt x="1938" y="81"/>
                          <a:pt x="1608" y="39"/>
                          <a:pt x="1353" y="35"/>
                        </a:cubicBezTo>
                        <a:cubicBezTo>
                          <a:pt x="936" y="22"/>
                          <a:pt x="772" y="33"/>
                          <a:pt x="507" y="58"/>
                        </a:cubicBezTo>
                        <a:cubicBezTo>
                          <a:pt x="279" y="68"/>
                          <a:pt x="103" y="102"/>
                          <a:pt x="0" y="110"/>
                        </a:cubicBezTo>
                        <a:lnTo>
                          <a:pt x="0" y="11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2113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30"/>
                  <p:cNvSpPr>
                    <a:spLocks noChangeArrowheads="1"/>
                  </p:cNvSpPr>
                  <p:nvPr/>
                </p:nvSpPr>
                <p:spPr bwMode="auto">
                  <a:xfrm>
                    <a:off x="5360" y="269"/>
                    <a:ext cx="230" cy="99"/>
                  </a:xfrm>
                  <a:custGeom>
                    <a:avLst/>
                    <a:gdLst>
                      <a:gd name="T0" fmla="*/ 9 w 1019"/>
                      <a:gd name="T1" fmla="*/ 0 h 442"/>
                      <a:gd name="T2" fmla="*/ 299 w 1019"/>
                      <a:gd name="T3" fmla="*/ 41 h 442"/>
                      <a:gd name="T4" fmla="*/ 695 w 1019"/>
                      <a:gd name="T5" fmla="*/ 141 h 442"/>
                      <a:gd name="T6" fmla="*/ 948 w 1019"/>
                      <a:gd name="T7" fmla="*/ 273 h 442"/>
                      <a:gd name="T8" fmla="*/ 1016 w 1019"/>
                      <a:gd name="T9" fmla="*/ 364 h 442"/>
                      <a:gd name="T10" fmla="*/ 955 w 1019"/>
                      <a:gd name="T11" fmla="*/ 441 h 442"/>
                      <a:gd name="T12" fmla="*/ 912 w 1019"/>
                      <a:gd name="T13" fmla="*/ 367 h 442"/>
                      <a:gd name="T14" fmla="*/ 810 w 1019"/>
                      <a:gd name="T15" fmla="*/ 273 h 442"/>
                      <a:gd name="T16" fmla="*/ 654 w 1019"/>
                      <a:gd name="T17" fmla="*/ 184 h 442"/>
                      <a:gd name="T18" fmla="*/ 346 w 1019"/>
                      <a:gd name="T19" fmla="*/ 93 h 442"/>
                      <a:gd name="T20" fmla="*/ 0 w 1019"/>
                      <a:gd name="T21" fmla="*/ 26 h 442"/>
                      <a:gd name="T22" fmla="*/ 9 w 1019"/>
                      <a:gd name="T23" fmla="*/ 0 h 442"/>
                      <a:gd name="T24" fmla="*/ 9 w 1019"/>
                      <a:gd name="T25" fmla="*/ 0 h 4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19" h="442">
                        <a:moveTo>
                          <a:pt x="9" y="0"/>
                        </a:moveTo>
                        <a:cubicBezTo>
                          <a:pt x="56" y="0"/>
                          <a:pt x="182" y="16"/>
                          <a:pt x="299" y="41"/>
                        </a:cubicBezTo>
                        <a:cubicBezTo>
                          <a:pt x="414" y="66"/>
                          <a:pt x="585" y="103"/>
                          <a:pt x="695" y="141"/>
                        </a:cubicBezTo>
                        <a:cubicBezTo>
                          <a:pt x="803" y="181"/>
                          <a:pt x="895" y="236"/>
                          <a:pt x="948" y="273"/>
                        </a:cubicBezTo>
                        <a:cubicBezTo>
                          <a:pt x="1000" y="311"/>
                          <a:pt x="1014" y="334"/>
                          <a:pt x="1016" y="364"/>
                        </a:cubicBezTo>
                        <a:cubicBezTo>
                          <a:pt x="1018" y="392"/>
                          <a:pt x="972" y="441"/>
                          <a:pt x="955" y="441"/>
                        </a:cubicBezTo>
                        <a:cubicBezTo>
                          <a:pt x="939" y="441"/>
                          <a:pt x="936" y="394"/>
                          <a:pt x="912" y="367"/>
                        </a:cubicBezTo>
                        <a:cubicBezTo>
                          <a:pt x="887" y="337"/>
                          <a:pt x="852" y="302"/>
                          <a:pt x="810" y="273"/>
                        </a:cubicBezTo>
                        <a:cubicBezTo>
                          <a:pt x="766" y="243"/>
                          <a:pt x="731" y="214"/>
                          <a:pt x="654" y="184"/>
                        </a:cubicBezTo>
                        <a:cubicBezTo>
                          <a:pt x="576" y="154"/>
                          <a:pt x="457" y="118"/>
                          <a:pt x="346" y="93"/>
                        </a:cubicBezTo>
                        <a:cubicBezTo>
                          <a:pt x="237" y="65"/>
                          <a:pt x="51" y="43"/>
                          <a:pt x="0" y="26"/>
                        </a:cubicBezTo>
                        <a:lnTo>
                          <a:pt x="9" y="0"/>
                        </a:lnTo>
                        <a:lnTo>
                          <a:pt x="9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2113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5" name="Group 31"/>
                <p:cNvGrpSpPr>
                  <a:grpSpLocks/>
                </p:cNvGrpSpPr>
                <p:nvPr/>
              </p:nvGrpSpPr>
              <p:grpSpPr bwMode="auto">
                <a:xfrm>
                  <a:off x="4895" y="227"/>
                  <a:ext cx="643" cy="57"/>
                  <a:chOff x="4895" y="227"/>
                  <a:chExt cx="643" cy="57"/>
                </a:xfrm>
              </p:grpSpPr>
              <p:sp>
                <p:nvSpPr>
                  <p:cNvPr id="1056" name="Freeform 32"/>
                  <p:cNvSpPr>
                    <a:spLocks noChangeArrowheads="1"/>
                  </p:cNvSpPr>
                  <p:nvPr/>
                </p:nvSpPr>
                <p:spPr bwMode="auto">
                  <a:xfrm>
                    <a:off x="4895" y="227"/>
                    <a:ext cx="416" cy="43"/>
                  </a:xfrm>
                  <a:custGeom>
                    <a:avLst/>
                    <a:gdLst>
                      <a:gd name="T0" fmla="*/ 0 w 1838"/>
                      <a:gd name="T1" fmla="*/ 191 h 192"/>
                      <a:gd name="T2" fmla="*/ 577 w 1838"/>
                      <a:gd name="T3" fmla="*/ 69 h 192"/>
                      <a:gd name="T4" fmla="*/ 1188 w 1838"/>
                      <a:gd name="T5" fmla="*/ 9 h 192"/>
                      <a:gd name="T6" fmla="*/ 1837 w 1838"/>
                      <a:gd name="T7" fmla="*/ 0 h 192"/>
                      <a:gd name="T8" fmla="*/ 1828 w 1838"/>
                      <a:gd name="T9" fmla="*/ 27 h 192"/>
                      <a:gd name="T10" fmla="*/ 1181 w 1838"/>
                      <a:gd name="T11" fmla="*/ 36 h 192"/>
                      <a:gd name="T12" fmla="*/ 438 w 1838"/>
                      <a:gd name="T13" fmla="*/ 112 h 192"/>
                      <a:gd name="T14" fmla="*/ 0 w 1838"/>
                      <a:gd name="T15" fmla="*/ 191 h 192"/>
                      <a:gd name="T16" fmla="*/ 0 w 1838"/>
                      <a:gd name="T17" fmla="*/ 191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38" h="192">
                        <a:moveTo>
                          <a:pt x="0" y="191"/>
                        </a:moveTo>
                        <a:cubicBezTo>
                          <a:pt x="14" y="185"/>
                          <a:pt x="378" y="97"/>
                          <a:pt x="577" y="69"/>
                        </a:cubicBezTo>
                        <a:cubicBezTo>
                          <a:pt x="771" y="36"/>
                          <a:pt x="977" y="20"/>
                          <a:pt x="1188" y="9"/>
                        </a:cubicBezTo>
                        <a:cubicBezTo>
                          <a:pt x="1401" y="0"/>
                          <a:pt x="1731" y="0"/>
                          <a:pt x="1837" y="0"/>
                        </a:cubicBezTo>
                        <a:lnTo>
                          <a:pt x="1828" y="27"/>
                        </a:lnTo>
                        <a:cubicBezTo>
                          <a:pt x="1719" y="33"/>
                          <a:pt x="1414" y="22"/>
                          <a:pt x="1181" y="36"/>
                        </a:cubicBezTo>
                        <a:cubicBezTo>
                          <a:pt x="807" y="53"/>
                          <a:pt x="668" y="75"/>
                          <a:pt x="438" y="112"/>
                        </a:cubicBezTo>
                        <a:cubicBezTo>
                          <a:pt x="238" y="139"/>
                          <a:pt x="86" y="176"/>
                          <a:pt x="0" y="191"/>
                        </a:cubicBezTo>
                        <a:lnTo>
                          <a:pt x="0" y="191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8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33"/>
                  <p:cNvSpPr>
                    <a:spLocks noChangeArrowheads="1"/>
                  </p:cNvSpPr>
                  <p:nvPr/>
                </p:nvSpPr>
                <p:spPr bwMode="auto">
                  <a:xfrm>
                    <a:off x="5316" y="227"/>
                    <a:ext cx="224" cy="58"/>
                  </a:xfrm>
                  <a:custGeom>
                    <a:avLst/>
                    <a:gdLst>
                      <a:gd name="T0" fmla="*/ 2 w 992"/>
                      <a:gd name="T1" fmla="*/ 4 h 258"/>
                      <a:gd name="T2" fmla="*/ 268 w 992"/>
                      <a:gd name="T3" fmla="*/ 13 h 258"/>
                      <a:gd name="T4" fmla="*/ 643 w 992"/>
                      <a:gd name="T5" fmla="*/ 59 h 258"/>
                      <a:gd name="T6" fmla="*/ 900 w 992"/>
                      <a:gd name="T7" fmla="*/ 136 h 258"/>
                      <a:gd name="T8" fmla="*/ 983 w 992"/>
                      <a:gd name="T9" fmla="*/ 194 h 258"/>
                      <a:gd name="T10" fmla="*/ 947 w 992"/>
                      <a:gd name="T11" fmla="*/ 256 h 258"/>
                      <a:gd name="T12" fmla="*/ 891 w 992"/>
                      <a:gd name="T13" fmla="*/ 206 h 258"/>
                      <a:gd name="T14" fmla="*/ 776 w 992"/>
                      <a:gd name="T15" fmla="*/ 146 h 258"/>
                      <a:gd name="T16" fmla="*/ 617 w 992"/>
                      <a:gd name="T17" fmla="*/ 91 h 258"/>
                      <a:gd name="T18" fmla="*/ 319 w 992"/>
                      <a:gd name="T19" fmla="*/ 46 h 258"/>
                      <a:gd name="T20" fmla="*/ 0 w 992"/>
                      <a:gd name="T21" fmla="*/ 23 h 258"/>
                      <a:gd name="T22" fmla="*/ 2 w 992"/>
                      <a:gd name="T23" fmla="*/ 4 h 258"/>
                      <a:gd name="T24" fmla="*/ 2 w 992"/>
                      <a:gd name="T25" fmla="*/ 4 h 2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92" h="258">
                        <a:moveTo>
                          <a:pt x="2" y="4"/>
                        </a:moveTo>
                        <a:cubicBezTo>
                          <a:pt x="41" y="0"/>
                          <a:pt x="159" y="4"/>
                          <a:pt x="268" y="13"/>
                        </a:cubicBezTo>
                        <a:cubicBezTo>
                          <a:pt x="372" y="23"/>
                          <a:pt x="536" y="37"/>
                          <a:pt x="643" y="59"/>
                        </a:cubicBezTo>
                        <a:cubicBezTo>
                          <a:pt x="750" y="77"/>
                          <a:pt x="845" y="112"/>
                          <a:pt x="900" y="136"/>
                        </a:cubicBezTo>
                        <a:cubicBezTo>
                          <a:pt x="956" y="160"/>
                          <a:pt x="975" y="175"/>
                          <a:pt x="983" y="194"/>
                        </a:cubicBezTo>
                        <a:cubicBezTo>
                          <a:pt x="991" y="215"/>
                          <a:pt x="963" y="254"/>
                          <a:pt x="947" y="256"/>
                        </a:cubicBezTo>
                        <a:cubicBezTo>
                          <a:pt x="933" y="257"/>
                          <a:pt x="920" y="223"/>
                          <a:pt x="891" y="206"/>
                        </a:cubicBezTo>
                        <a:cubicBezTo>
                          <a:pt x="862" y="185"/>
                          <a:pt x="822" y="164"/>
                          <a:pt x="776" y="146"/>
                        </a:cubicBezTo>
                        <a:cubicBezTo>
                          <a:pt x="731" y="124"/>
                          <a:pt x="694" y="107"/>
                          <a:pt x="617" y="91"/>
                        </a:cubicBezTo>
                        <a:cubicBezTo>
                          <a:pt x="541" y="75"/>
                          <a:pt x="424" y="58"/>
                          <a:pt x="319" y="46"/>
                        </a:cubicBezTo>
                        <a:cubicBezTo>
                          <a:pt x="220" y="34"/>
                          <a:pt x="49" y="32"/>
                          <a:pt x="0" y="23"/>
                        </a:cubicBezTo>
                        <a:lnTo>
                          <a:pt x="2" y="4"/>
                        </a:lnTo>
                        <a:lnTo>
                          <a:pt x="2" y="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8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8" name="Group 34"/>
                <p:cNvGrpSpPr>
                  <a:grpSpLocks/>
                </p:cNvGrpSpPr>
                <p:nvPr/>
              </p:nvGrpSpPr>
              <p:grpSpPr bwMode="auto">
                <a:xfrm>
                  <a:off x="4882" y="163"/>
                  <a:ext cx="562" cy="72"/>
                  <a:chOff x="4882" y="163"/>
                  <a:chExt cx="562" cy="72"/>
                </a:xfrm>
              </p:grpSpPr>
              <p:sp>
                <p:nvSpPr>
                  <p:cNvPr id="1059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4882" y="167"/>
                    <a:ext cx="349" cy="68"/>
                  </a:xfrm>
                  <a:custGeom>
                    <a:avLst/>
                    <a:gdLst>
                      <a:gd name="T0" fmla="*/ 0 w 1545"/>
                      <a:gd name="T1" fmla="*/ 305 h 306"/>
                      <a:gd name="T2" fmla="*/ 460 w 1545"/>
                      <a:gd name="T3" fmla="*/ 160 h 306"/>
                      <a:gd name="T4" fmla="*/ 978 w 1545"/>
                      <a:gd name="T5" fmla="*/ 62 h 306"/>
                      <a:gd name="T6" fmla="*/ 1542 w 1545"/>
                      <a:gd name="T7" fmla="*/ 0 h 306"/>
                      <a:gd name="T8" fmla="*/ 1544 w 1545"/>
                      <a:gd name="T9" fmla="*/ 19 h 306"/>
                      <a:gd name="T10" fmla="*/ 981 w 1545"/>
                      <a:gd name="T11" fmla="*/ 83 h 306"/>
                      <a:gd name="T12" fmla="*/ 355 w 1545"/>
                      <a:gd name="T13" fmla="*/ 206 h 306"/>
                      <a:gd name="T14" fmla="*/ 0 w 1545"/>
                      <a:gd name="T15" fmla="*/ 305 h 306"/>
                      <a:gd name="T16" fmla="*/ 0 w 1545"/>
                      <a:gd name="T17" fmla="*/ 305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45" h="306">
                        <a:moveTo>
                          <a:pt x="0" y="305"/>
                        </a:moveTo>
                        <a:cubicBezTo>
                          <a:pt x="11" y="299"/>
                          <a:pt x="299" y="200"/>
                          <a:pt x="460" y="160"/>
                        </a:cubicBezTo>
                        <a:cubicBezTo>
                          <a:pt x="625" y="117"/>
                          <a:pt x="798" y="87"/>
                          <a:pt x="978" y="62"/>
                        </a:cubicBezTo>
                        <a:cubicBezTo>
                          <a:pt x="1158" y="33"/>
                          <a:pt x="1448" y="4"/>
                          <a:pt x="1542" y="0"/>
                        </a:cubicBezTo>
                        <a:lnTo>
                          <a:pt x="1544" y="19"/>
                        </a:lnTo>
                        <a:cubicBezTo>
                          <a:pt x="1451" y="33"/>
                          <a:pt x="1179" y="52"/>
                          <a:pt x="981" y="83"/>
                        </a:cubicBezTo>
                        <a:cubicBezTo>
                          <a:pt x="660" y="128"/>
                          <a:pt x="543" y="157"/>
                          <a:pt x="355" y="206"/>
                        </a:cubicBezTo>
                        <a:cubicBezTo>
                          <a:pt x="187" y="243"/>
                          <a:pt x="70" y="284"/>
                          <a:pt x="0" y="305"/>
                        </a:cubicBezTo>
                        <a:lnTo>
                          <a:pt x="0" y="30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8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36"/>
                  <p:cNvSpPr>
                    <a:spLocks noChangeArrowheads="1"/>
                  </p:cNvSpPr>
                  <p:nvPr/>
                </p:nvSpPr>
                <p:spPr bwMode="auto">
                  <a:xfrm>
                    <a:off x="5234" y="163"/>
                    <a:ext cx="212" cy="26"/>
                  </a:xfrm>
                  <a:custGeom>
                    <a:avLst/>
                    <a:gdLst>
                      <a:gd name="T0" fmla="*/ 0 w 941"/>
                      <a:gd name="T1" fmla="*/ 15 h 120"/>
                      <a:gd name="T2" fmla="*/ 238 w 941"/>
                      <a:gd name="T3" fmla="*/ 1 h 120"/>
                      <a:gd name="T4" fmla="*/ 583 w 941"/>
                      <a:gd name="T5" fmla="*/ 1 h 120"/>
                      <a:gd name="T6" fmla="*/ 835 w 941"/>
                      <a:gd name="T7" fmla="*/ 38 h 120"/>
                      <a:gd name="T8" fmla="*/ 925 w 941"/>
                      <a:gd name="T9" fmla="*/ 73 h 120"/>
                      <a:gd name="T10" fmla="*/ 917 w 941"/>
                      <a:gd name="T11" fmla="*/ 118 h 120"/>
                      <a:gd name="T12" fmla="*/ 849 w 941"/>
                      <a:gd name="T13" fmla="*/ 87 h 120"/>
                      <a:gd name="T14" fmla="*/ 730 w 941"/>
                      <a:gd name="T15" fmla="*/ 53 h 120"/>
                      <a:gd name="T16" fmla="*/ 571 w 941"/>
                      <a:gd name="T17" fmla="*/ 29 h 120"/>
                      <a:gd name="T18" fmla="*/ 296 w 941"/>
                      <a:gd name="T19" fmla="*/ 21 h 120"/>
                      <a:gd name="T20" fmla="*/ 5 w 941"/>
                      <a:gd name="T21" fmla="*/ 32 h 120"/>
                      <a:gd name="T22" fmla="*/ 0 w 941"/>
                      <a:gd name="T23" fmla="*/ 15 h 120"/>
                      <a:gd name="T24" fmla="*/ 0 w 941"/>
                      <a:gd name="T25" fmla="*/ 15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41" h="120">
                        <a:moveTo>
                          <a:pt x="0" y="15"/>
                        </a:moveTo>
                        <a:cubicBezTo>
                          <a:pt x="34" y="8"/>
                          <a:pt x="139" y="3"/>
                          <a:pt x="238" y="1"/>
                        </a:cubicBezTo>
                        <a:cubicBezTo>
                          <a:pt x="334" y="0"/>
                          <a:pt x="483" y="0"/>
                          <a:pt x="583" y="1"/>
                        </a:cubicBezTo>
                        <a:cubicBezTo>
                          <a:pt x="682" y="8"/>
                          <a:pt x="776" y="26"/>
                          <a:pt x="835" y="38"/>
                        </a:cubicBezTo>
                        <a:cubicBezTo>
                          <a:pt x="890" y="48"/>
                          <a:pt x="912" y="57"/>
                          <a:pt x="925" y="73"/>
                        </a:cubicBezTo>
                        <a:cubicBezTo>
                          <a:pt x="940" y="87"/>
                          <a:pt x="930" y="116"/>
                          <a:pt x="917" y="118"/>
                        </a:cubicBezTo>
                        <a:cubicBezTo>
                          <a:pt x="903" y="119"/>
                          <a:pt x="880" y="98"/>
                          <a:pt x="849" y="87"/>
                        </a:cubicBezTo>
                        <a:cubicBezTo>
                          <a:pt x="819" y="76"/>
                          <a:pt x="776" y="62"/>
                          <a:pt x="730" y="53"/>
                        </a:cubicBezTo>
                        <a:cubicBezTo>
                          <a:pt x="682" y="43"/>
                          <a:pt x="644" y="36"/>
                          <a:pt x="571" y="29"/>
                        </a:cubicBezTo>
                        <a:cubicBezTo>
                          <a:pt x="500" y="25"/>
                          <a:pt x="392" y="21"/>
                          <a:pt x="296" y="21"/>
                        </a:cubicBezTo>
                        <a:cubicBezTo>
                          <a:pt x="203" y="22"/>
                          <a:pt x="52" y="34"/>
                          <a:pt x="5" y="32"/>
                        </a:cubicBezTo>
                        <a:lnTo>
                          <a:pt x="0" y="15"/>
                        </a:lnTo>
                        <a:lnTo>
                          <a:pt x="0" y="1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8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4186" y="298"/>
                  <a:ext cx="374" cy="420"/>
                  <a:chOff x="4186" y="298"/>
                  <a:chExt cx="374" cy="420"/>
                </a:xfrm>
              </p:grpSpPr>
              <p:sp>
                <p:nvSpPr>
                  <p:cNvPr id="1062" name="Freeform 38"/>
                  <p:cNvSpPr>
                    <a:spLocks noChangeArrowheads="1"/>
                  </p:cNvSpPr>
                  <p:nvPr/>
                </p:nvSpPr>
                <p:spPr bwMode="auto">
                  <a:xfrm>
                    <a:off x="4270" y="298"/>
                    <a:ext cx="291" cy="218"/>
                  </a:xfrm>
                  <a:custGeom>
                    <a:avLst/>
                    <a:gdLst>
                      <a:gd name="T0" fmla="*/ 1285 w 1286"/>
                      <a:gd name="T1" fmla="*/ 0 h 967"/>
                      <a:gd name="T2" fmla="*/ 806 w 1286"/>
                      <a:gd name="T3" fmla="*/ 222 h 967"/>
                      <a:gd name="T4" fmla="*/ 384 w 1286"/>
                      <a:gd name="T5" fmla="*/ 545 h 967"/>
                      <a:gd name="T6" fmla="*/ 0 w 1286"/>
                      <a:gd name="T7" fmla="*/ 941 h 967"/>
                      <a:gd name="T8" fmla="*/ 35 w 1286"/>
                      <a:gd name="T9" fmla="*/ 966 h 967"/>
                      <a:gd name="T10" fmla="*/ 420 w 1286"/>
                      <a:gd name="T11" fmla="*/ 572 h 967"/>
                      <a:gd name="T12" fmla="*/ 942 w 1286"/>
                      <a:gd name="T13" fmla="*/ 184 h 967"/>
                      <a:gd name="T14" fmla="*/ 1285 w 1286"/>
                      <a:gd name="T15" fmla="*/ 0 h 967"/>
                      <a:gd name="T16" fmla="*/ 1285 w 1286"/>
                      <a:gd name="T17" fmla="*/ 0 h 9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86" h="967">
                        <a:moveTo>
                          <a:pt x="1285" y="0"/>
                        </a:moveTo>
                        <a:cubicBezTo>
                          <a:pt x="1269" y="2"/>
                          <a:pt x="957" y="129"/>
                          <a:pt x="806" y="222"/>
                        </a:cubicBezTo>
                        <a:cubicBezTo>
                          <a:pt x="655" y="312"/>
                          <a:pt x="517" y="423"/>
                          <a:pt x="384" y="545"/>
                        </a:cubicBezTo>
                        <a:cubicBezTo>
                          <a:pt x="248" y="664"/>
                          <a:pt x="53" y="874"/>
                          <a:pt x="0" y="941"/>
                        </a:cubicBezTo>
                        <a:lnTo>
                          <a:pt x="35" y="966"/>
                        </a:lnTo>
                        <a:cubicBezTo>
                          <a:pt x="104" y="909"/>
                          <a:pt x="267" y="702"/>
                          <a:pt x="420" y="572"/>
                        </a:cubicBezTo>
                        <a:cubicBezTo>
                          <a:pt x="655" y="352"/>
                          <a:pt x="761" y="288"/>
                          <a:pt x="942" y="184"/>
                        </a:cubicBezTo>
                        <a:cubicBezTo>
                          <a:pt x="1084" y="85"/>
                          <a:pt x="1213" y="34"/>
                          <a:pt x="1285" y="0"/>
                        </a:cubicBezTo>
                        <a:lnTo>
                          <a:pt x="1285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888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Freeform 39"/>
                  <p:cNvSpPr>
                    <a:spLocks noChangeArrowheads="1"/>
                  </p:cNvSpPr>
                  <p:nvPr/>
                </p:nvSpPr>
                <p:spPr bwMode="auto">
                  <a:xfrm>
                    <a:off x="4186" y="515"/>
                    <a:ext cx="86" cy="205"/>
                  </a:xfrm>
                  <a:custGeom>
                    <a:avLst/>
                    <a:gdLst>
                      <a:gd name="T0" fmla="*/ 356 w 385"/>
                      <a:gd name="T1" fmla="*/ 0 h 909"/>
                      <a:gd name="T2" fmla="*/ 222 w 385"/>
                      <a:gd name="T3" fmla="*/ 185 h 909"/>
                      <a:gd name="T4" fmla="*/ 60 w 385"/>
                      <a:gd name="T5" fmla="*/ 475 h 909"/>
                      <a:gd name="T6" fmla="*/ 4 w 385"/>
                      <a:gd name="T7" fmla="*/ 728 h 909"/>
                      <a:gd name="T8" fmla="*/ 23 w 385"/>
                      <a:gd name="T9" fmla="*/ 850 h 909"/>
                      <a:gd name="T10" fmla="*/ 115 w 385"/>
                      <a:gd name="T11" fmla="*/ 899 h 909"/>
                      <a:gd name="T12" fmla="*/ 88 w 385"/>
                      <a:gd name="T13" fmla="*/ 803 h 909"/>
                      <a:gd name="T14" fmla="*/ 84 w 385"/>
                      <a:gd name="T15" fmla="*/ 660 h 909"/>
                      <a:gd name="T16" fmla="*/ 112 w 385"/>
                      <a:gd name="T17" fmla="*/ 499 h 909"/>
                      <a:gd name="T18" fmla="*/ 227 w 385"/>
                      <a:gd name="T19" fmla="*/ 256 h 909"/>
                      <a:gd name="T20" fmla="*/ 384 w 385"/>
                      <a:gd name="T21" fmla="*/ 23 h 909"/>
                      <a:gd name="T22" fmla="*/ 356 w 385"/>
                      <a:gd name="T23" fmla="*/ 0 h 909"/>
                      <a:gd name="T24" fmla="*/ 356 w 385"/>
                      <a:gd name="T25" fmla="*/ 0 h 9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85" h="909">
                        <a:moveTo>
                          <a:pt x="356" y="0"/>
                        </a:moveTo>
                        <a:cubicBezTo>
                          <a:pt x="329" y="21"/>
                          <a:pt x="271" y="102"/>
                          <a:pt x="222" y="185"/>
                        </a:cubicBezTo>
                        <a:cubicBezTo>
                          <a:pt x="174" y="265"/>
                          <a:pt x="97" y="386"/>
                          <a:pt x="60" y="475"/>
                        </a:cubicBezTo>
                        <a:cubicBezTo>
                          <a:pt x="22" y="567"/>
                          <a:pt x="9" y="665"/>
                          <a:pt x="4" y="728"/>
                        </a:cubicBezTo>
                        <a:cubicBezTo>
                          <a:pt x="0" y="791"/>
                          <a:pt x="4" y="822"/>
                          <a:pt x="23" y="850"/>
                        </a:cubicBezTo>
                        <a:cubicBezTo>
                          <a:pt x="42" y="878"/>
                          <a:pt x="105" y="908"/>
                          <a:pt x="115" y="899"/>
                        </a:cubicBezTo>
                        <a:cubicBezTo>
                          <a:pt x="125" y="891"/>
                          <a:pt x="93" y="842"/>
                          <a:pt x="88" y="803"/>
                        </a:cubicBezTo>
                        <a:cubicBezTo>
                          <a:pt x="82" y="763"/>
                          <a:pt x="80" y="711"/>
                          <a:pt x="84" y="660"/>
                        </a:cubicBezTo>
                        <a:cubicBezTo>
                          <a:pt x="88" y="609"/>
                          <a:pt x="90" y="565"/>
                          <a:pt x="112" y="499"/>
                        </a:cubicBezTo>
                        <a:cubicBezTo>
                          <a:pt x="136" y="430"/>
                          <a:pt x="181" y="335"/>
                          <a:pt x="227" y="256"/>
                        </a:cubicBezTo>
                        <a:cubicBezTo>
                          <a:pt x="273" y="179"/>
                          <a:pt x="360" y="65"/>
                          <a:pt x="384" y="23"/>
                        </a:cubicBezTo>
                        <a:lnTo>
                          <a:pt x="356" y="0"/>
                        </a:lnTo>
                        <a:lnTo>
                          <a:pt x="356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348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40"/>
                <p:cNvGrpSpPr>
                  <a:grpSpLocks/>
                </p:cNvGrpSpPr>
                <p:nvPr/>
              </p:nvGrpSpPr>
              <p:grpSpPr bwMode="auto">
                <a:xfrm>
                  <a:off x="3992" y="397"/>
                  <a:ext cx="738" cy="237"/>
                  <a:chOff x="3992" y="397"/>
                  <a:chExt cx="738" cy="237"/>
                </a:xfrm>
              </p:grpSpPr>
              <p:sp>
                <p:nvSpPr>
                  <p:cNvPr id="1065" name="Freeform 41"/>
                  <p:cNvSpPr>
                    <a:spLocks noChangeArrowheads="1"/>
                  </p:cNvSpPr>
                  <p:nvPr/>
                </p:nvSpPr>
                <p:spPr bwMode="auto">
                  <a:xfrm>
                    <a:off x="4179" y="397"/>
                    <a:ext cx="551" cy="107"/>
                  </a:xfrm>
                  <a:custGeom>
                    <a:avLst/>
                    <a:gdLst>
                      <a:gd name="T0" fmla="*/ 2433 w 2434"/>
                      <a:gd name="T1" fmla="*/ 0 h 477"/>
                      <a:gd name="T2" fmla="*/ 1558 w 2434"/>
                      <a:gd name="T3" fmla="*/ 81 h 477"/>
                      <a:gd name="T4" fmla="*/ 756 w 2434"/>
                      <a:gd name="T5" fmla="*/ 239 h 477"/>
                      <a:gd name="T6" fmla="*/ 0 w 2434"/>
                      <a:gd name="T7" fmla="*/ 454 h 477"/>
                      <a:gd name="T8" fmla="*/ 55 w 2434"/>
                      <a:gd name="T9" fmla="*/ 476 h 477"/>
                      <a:gd name="T10" fmla="*/ 810 w 2434"/>
                      <a:gd name="T11" fmla="*/ 261 h 477"/>
                      <a:gd name="T12" fmla="*/ 1796 w 2434"/>
                      <a:gd name="T13" fmla="*/ 75 h 477"/>
                      <a:gd name="T14" fmla="*/ 2433 w 2434"/>
                      <a:gd name="T15" fmla="*/ 0 h 477"/>
                      <a:gd name="T16" fmla="*/ 2433 w 2434"/>
                      <a:gd name="T17" fmla="*/ 0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434" h="477">
                        <a:moveTo>
                          <a:pt x="2433" y="0"/>
                        </a:moveTo>
                        <a:cubicBezTo>
                          <a:pt x="2404" y="0"/>
                          <a:pt x="1838" y="39"/>
                          <a:pt x="1558" y="81"/>
                        </a:cubicBezTo>
                        <a:cubicBezTo>
                          <a:pt x="1279" y="121"/>
                          <a:pt x="1015" y="175"/>
                          <a:pt x="756" y="239"/>
                        </a:cubicBezTo>
                        <a:cubicBezTo>
                          <a:pt x="496" y="302"/>
                          <a:pt x="113" y="416"/>
                          <a:pt x="0" y="454"/>
                        </a:cubicBezTo>
                        <a:lnTo>
                          <a:pt x="55" y="476"/>
                        </a:lnTo>
                        <a:cubicBezTo>
                          <a:pt x="189" y="445"/>
                          <a:pt x="521" y="328"/>
                          <a:pt x="810" y="261"/>
                        </a:cubicBezTo>
                        <a:cubicBezTo>
                          <a:pt x="1268" y="147"/>
                          <a:pt x="1467" y="119"/>
                          <a:pt x="1796" y="75"/>
                        </a:cubicBezTo>
                        <a:cubicBezTo>
                          <a:pt x="2067" y="27"/>
                          <a:pt x="2299" y="12"/>
                          <a:pt x="2433" y="0"/>
                        </a:cubicBezTo>
                        <a:lnTo>
                          <a:pt x="2433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949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Freeform 42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505"/>
                    <a:ext cx="194" cy="130"/>
                  </a:xfrm>
                  <a:custGeom>
                    <a:avLst/>
                    <a:gdLst>
                      <a:gd name="T0" fmla="*/ 821 w 861"/>
                      <a:gd name="T1" fmla="*/ 0 h 578"/>
                      <a:gd name="T2" fmla="*/ 539 w 861"/>
                      <a:gd name="T3" fmla="*/ 101 h 578"/>
                      <a:gd name="T4" fmla="*/ 186 w 861"/>
                      <a:gd name="T5" fmla="*/ 277 h 578"/>
                      <a:gd name="T6" fmla="*/ 22 w 861"/>
                      <a:gd name="T7" fmla="*/ 440 h 578"/>
                      <a:gd name="T8" fmla="*/ 29 w 861"/>
                      <a:gd name="T9" fmla="*/ 529 h 578"/>
                      <a:gd name="T10" fmla="*/ 177 w 861"/>
                      <a:gd name="T11" fmla="*/ 573 h 578"/>
                      <a:gd name="T12" fmla="*/ 152 w 861"/>
                      <a:gd name="T13" fmla="*/ 505 h 578"/>
                      <a:gd name="T14" fmla="*/ 181 w 861"/>
                      <a:gd name="T15" fmla="*/ 405 h 578"/>
                      <a:gd name="T16" fmla="*/ 272 w 861"/>
                      <a:gd name="T17" fmla="*/ 301 h 578"/>
                      <a:gd name="T18" fmla="*/ 532 w 861"/>
                      <a:gd name="T19" fmla="*/ 152 h 578"/>
                      <a:gd name="T20" fmla="*/ 860 w 861"/>
                      <a:gd name="T21" fmla="*/ 17 h 578"/>
                      <a:gd name="T22" fmla="*/ 821 w 861"/>
                      <a:gd name="T23" fmla="*/ 0 h 578"/>
                      <a:gd name="T24" fmla="*/ 821 w 861"/>
                      <a:gd name="T25" fmla="*/ 0 h 5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861" h="578">
                        <a:moveTo>
                          <a:pt x="821" y="0"/>
                        </a:moveTo>
                        <a:cubicBezTo>
                          <a:pt x="766" y="11"/>
                          <a:pt x="642" y="53"/>
                          <a:pt x="539" y="101"/>
                        </a:cubicBezTo>
                        <a:cubicBezTo>
                          <a:pt x="432" y="149"/>
                          <a:pt x="272" y="219"/>
                          <a:pt x="186" y="277"/>
                        </a:cubicBezTo>
                        <a:cubicBezTo>
                          <a:pt x="99" y="335"/>
                          <a:pt x="49" y="398"/>
                          <a:pt x="22" y="440"/>
                        </a:cubicBezTo>
                        <a:cubicBezTo>
                          <a:pt x="0" y="483"/>
                          <a:pt x="9" y="507"/>
                          <a:pt x="29" y="529"/>
                        </a:cubicBezTo>
                        <a:cubicBezTo>
                          <a:pt x="54" y="549"/>
                          <a:pt x="155" y="577"/>
                          <a:pt x="177" y="573"/>
                        </a:cubicBezTo>
                        <a:cubicBezTo>
                          <a:pt x="197" y="569"/>
                          <a:pt x="152" y="532"/>
                          <a:pt x="152" y="505"/>
                        </a:cubicBezTo>
                        <a:cubicBezTo>
                          <a:pt x="153" y="476"/>
                          <a:pt x="161" y="440"/>
                          <a:pt x="181" y="405"/>
                        </a:cubicBezTo>
                        <a:cubicBezTo>
                          <a:pt x="202" y="372"/>
                          <a:pt x="214" y="344"/>
                          <a:pt x="272" y="301"/>
                        </a:cubicBezTo>
                        <a:cubicBezTo>
                          <a:pt x="329" y="258"/>
                          <a:pt x="431" y="197"/>
                          <a:pt x="532" y="152"/>
                        </a:cubicBezTo>
                        <a:cubicBezTo>
                          <a:pt x="628" y="105"/>
                          <a:pt x="814" y="44"/>
                          <a:pt x="860" y="17"/>
                        </a:cubicBezTo>
                        <a:lnTo>
                          <a:pt x="821" y="0"/>
                        </a:lnTo>
                        <a:lnTo>
                          <a:pt x="821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409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43"/>
                <p:cNvGrpSpPr>
                  <a:grpSpLocks/>
                </p:cNvGrpSpPr>
                <p:nvPr/>
              </p:nvGrpSpPr>
              <p:grpSpPr bwMode="auto">
                <a:xfrm>
                  <a:off x="3977" y="362"/>
                  <a:ext cx="743" cy="189"/>
                  <a:chOff x="3977" y="362"/>
                  <a:chExt cx="743" cy="189"/>
                </a:xfrm>
              </p:grpSpPr>
              <p:sp>
                <p:nvSpPr>
                  <p:cNvPr id="1068" name="Freeform 44"/>
                  <p:cNvSpPr>
                    <a:spLocks noChangeArrowheads="1"/>
                  </p:cNvSpPr>
                  <p:nvPr/>
                </p:nvSpPr>
                <p:spPr bwMode="auto">
                  <a:xfrm>
                    <a:off x="4190" y="362"/>
                    <a:ext cx="530" cy="76"/>
                  </a:xfrm>
                  <a:custGeom>
                    <a:avLst/>
                    <a:gdLst>
                      <a:gd name="T0" fmla="*/ 2341 w 2342"/>
                      <a:gd name="T1" fmla="*/ 0 h 340"/>
                      <a:gd name="T2" fmla="*/ 1533 w 2342"/>
                      <a:gd name="T3" fmla="*/ 36 h 340"/>
                      <a:gd name="T4" fmla="*/ 756 w 2342"/>
                      <a:gd name="T5" fmla="*/ 151 h 340"/>
                      <a:gd name="T6" fmla="*/ 0 w 2342"/>
                      <a:gd name="T7" fmla="*/ 315 h 340"/>
                      <a:gd name="T8" fmla="*/ 38 w 2342"/>
                      <a:gd name="T9" fmla="*/ 339 h 340"/>
                      <a:gd name="T10" fmla="*/ 795 w 2342"/>
                      <a:gd name="T11" fmla="*/ 174 h 340"/>
                      <a:gd name="T12" fmla="*/ 1743 w 2342"/>
                      <a:gd name="T13" fmla="*/ 41 h 340"/>
                      <a:gd name="T14" fmla="*/ 2341 w 2342"/>
                      <a:gd name="T15" fmla="*/ 0 h 340"/>
                      <a:gd name="T16" fmla="*/ 2341 w 2342"/>
                      <a:gd name="T17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42" h="340">
                        <a:moveTo>
                          <a:pt x="2341" y="0"/>
                        </a:moveTo>
                        <a:cubicBezTo>
                          <a:pt x="2315" y="0"/>
                          <a:pt x="1796" y="11"/>
                          <a:pt x="1533" y="36"/>
                        </a:cubicBezTo>
                        <a:cubicBezTo>
                          <a:pt x="1268" y="63"/>
                          <a:pt x="1014" y="101"/>
                          <a:pt x="756" y="151"/>
                        </a:cubicBezTo>
                        <a:cubicBezTo>
                          <a:pt x="504" y="197"/>
                          <a:pt x="116" y="286"/>
                          <a:pt x="0" y="315"/>
                        </a:cubicBezTo>
                        <a:lnTo>
                          <a:pt x="38" y="339"/>
                        </a:lnTo>
                        <a:cubicBezTo>
                          <a:pt x="172" y="315"/>
                          <a:pt x="514" y="221"/>
                          <a:pt x="795" y="174"/>
                        </a:cubicBezTo>
                        <a:cubicBezTo>
                          <a:pt x="1248" y="87"/>
                          <a:pt x="1435" y="70"/>
                          <a:pt x="1743" y="41"/>
                        </a:cubicBezTo>
                        <a:cubicBezTo>
                          <a:pt x="2004" y="11"/>
                          <a:pt x="2216" y="9"/>
                          <a:pt x="2341" y="0"/>
                        </a:cubicBezTo>
                        <a:lnTo>
                          <a:pt x="2341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200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Freeform 45"/>
                  <p:cNvSpPr>
                    <a:spLocks noChangeArrowheads="1"/>
                  </p:cNvSpPr>
                  <p:nvPr/>
                </p:nvSpPr>
                <p:spPr bwMode="auto">
                  <a:xfrm>
                    <a:off x="3976" y="437"/>
                    <a:ext cx="215" cy="115"/>
                  </a:xfrm>
                  <a:custGeom>
                    <a:avLst/>
                    <a:gdLst>
                      <a:gd name="T0" fmla="*/ 925 w 954"/>
                      <a:gd name="T1" fmla="*/ 0 h 512"/>
                      <a:gd name="T2" fmla="*/ 631 w 954"/>
                      <a:gd name="T3" fmla="*/ 84 h 512"/>
                      <a:gd name="T4" fmla="*/ 251 w 954"/>
                      <a:gd name="T5" fmla="*/ 230 h 512"/>
                      <a:gd name="T6" fmla="*/ 36 w 954"/>
                      <a:gd name="T7" fmla="*/ 378 h 512"/>
                      <a:gd name="T8" fmla="*/ 11 w 954"/>
                      <a:gd name="T9" fmla="*/ 458 h 512"/>
                      <a:gd name="T10" fmla="*/ 119 w 954"/>
                      <a:gd name="T11" fmla="*/ 508 h 512"/>
                      <a:gd name="T12" fmla="*/ 127 w 954"/>
                      <a:gd name="T13" fmla="*/ 442 h 512"/>
                      <a:gd name="T14" fmla="*/ 193 w 954"/>
                      <a:gd name="T15" fmla="*/ 351 h 512"/>
                      <a:gd name="T16" fmla="*/ 314 w 954"/>
                      <a:gd name="T17" fmla="*/ 255 h 512"/>
                      <a:gd name="T18" fmla="*/ 607 w 954"/>
                      <a:gd name="T19" fmla="*/ 130 h 512"/>
                      <a:gd name="T20" fmla="*/ 953 w 954"/>
                      <a:gd name="T21" fmla="*/ 19 h 512"/>
                      <a:gd name="T22" fmla="*/ 925 w 954"/>
                      <a:gd name="T23" fmla="*/ 0 h 512"/>
                      <a:gd name="T24" fmla="*/ 925 w 954"/>
                      <a:gd name="T25" fmla="*/ 0 h 5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54" h="512">
                        <a:moveTo>
                          <a:pt x="925" y="0"/>
                        </a:moveTo>
                        <a:cubicBezTo>
                          <a:pt x="873" y="5"/>
                          <a:pt x="746" y="44"/>
                          <a:pt x="631" y="84"/>
                        </a:cubicBezTo>
                        <a:cubicBezTo>
                          <a:pt x="521" y="122"/>
                          <a:pt x="347" y="184"/>
                          <a:pt x="251" y="230"/>
                        </a:cubicBezTo>
                        <a:cubicBezTo>
                          <a:pt x="151" y="280"/>
                          <a:pt x="79" y="338"/>
                          <a:pt x="36" y="378"/>
                        </a:cubicBezTo>
                        <a:cubicBezTo>
                          <a:pt x="2" y="416"/>
                          <a:pt x="0" y="437"/>
                          <a:pt x="11" y="458"/>
                        </a:cubicBezTo>
                        <a:cubicBezTo>
                          <a:pt x="22" y="479"/>
                          <a:pt x="99" y="511"/>
                          <a:pt x="119" y="508"/>
                        </a:cubicBezTo>
                        <a:cubicBezTo>
                          <a:pt x="138" y="505"/>
                          <a:pt x="114" y="467"/>
                          <a:pt x="127" y="442"/>
                        </a:cubicBezTo>
                        <a:cubicBezTo>
                          <a:pt x="139" y="416"/>
                          <a:pt x="160" y="382"/>
                          <a:pt x="193" y="351"/>
                        </a:cubicBezTo>
                        <a:cubicBezTo>
                          <a:pt x="224" y="320"/>
                          <a:pt x="248" y="294"/>
                          <a:pt x="314" y="255"/>
                        </a:cubicBezTo>
                        <a:cubicBezTo>
                          <a:pt x="384" y="221"/>
                          <a:pt x="500" y="171"/>
                          <a:pt x="607" y="130"/>
                        </a:cubicBezTo>
                        <a:cubicBezTo>
                          <a:pt x="712" y="91"/>
                          <a:pt x="904" y="41"/>
                          <a:pt x="953" y="19"/>
                        </a:cubicBezTo>
                        <a:lnTo>
                          <a:pt x="925" y="0"/>
                        </a:lnTo>
                        <a:lnTo>
                          <a:pt x="925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200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6"/>
                <p:cNvGrpSpPr>
                  <a:grpSpLocks/>
                </p:cNvGrpSpPr>
                <p:nvPr/>
              </p:nvGrpSpPr>
              <p:grpSpPr bwMode="auto">
                <a:xfrm>
                  <a:off x="3971" y="327"/>
                  <a:ext cx="741" cy="163"/>
                  <a:chOff x="3971" y="327"/>
                  <a:chExt cx="741" cy="163"/>
                </a:xfrm>
              </p:grpSpPr>
              <p:sp>
                <p:nvSpPr>
                  <p:cNvPr id="1071" name="Freeform 47"/>
                  <p:cNvSpPr>
                    <a:spLocks noChangeArrowheads="1"/>
                  </p:cNvSpPr>
                  <p:nvPr/>
                </p:nvSpPr>
                <p:spPr bwMode="auto">
                  <a:xfrm>
                    <a:off x="4193" y="327"/>
                    <a:ext cx="519" cy="46"/>
                  </a:xfrm>
                  <a:custGeom>
                    <a:avLst/>
                    <a:gdLst>
                      <a:gd name="T0" fmla="*/ 2294 w 2295"/>
                      <a:gd name="T1" fmla="*/ 34 h 207"/>
                      <a:gd name="T2" fmla="*/ 1521 w 2295"/>
                      <a:gd name="T3" fmla="*/ 2 h 207"/>
                      <a:gd name="T4" fmla="*/ 760 w 2295"/>
                      <a:gd name="T5" fmla="*/ 57 h 207"/>
                      <a:gd name="T6" fmla="*/ 0 w 2295"/>
                      <a:gd name="T7" fmla="*/ 179 h 207"/>
                      <a:gd name="T8" fmla="*/ 33 w 2295"/>
                      <a:gd name="T9" fmla="*/ 206 h 207"/>
                      <a:gd name="T10" fmla="*/ 791 w 2295"/>
                      <a:gd name="T11" fmla="*/ 90 h 207"/>
                      <a:gd name="T12" fmla="*/ 1721 w 2295"/>
                      <a:gd name="T13" fmla="*/ 27 h 207"/>
                      <a:gd name="T14" fmla="*/ 2294 w 2295"/>
                      <a:gd name="T15" fmla="*/ 34 h 207"/>
                      <a:gd name="T16" fmla="*/ 2294 w 2295"/>
                      <a:gd name="T17" fmla="*/ 34 h 2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95" h="207">
                        <a:moveTo>
                          <a:pt x="2294" y="34"/>
                        </a:moveTo>
                        <a:cubicBezTo>
                          <a:pt x="2272" y="29"/>
                          <a:pt x="1776" y="0"/>
                          <a:pt x="1521" y="2"/>
                        </a:cubicBezTo>
                        <a:cubicBezTo>
                          <a:pt x="1264" y="4"/>
                          <a:pt x="1014" y="25"/>
                          <a:pt x="760" y="57"/>
                        </a:cubicBezTo>
                        <a:cubicBezTo>
                          <a:pt x="503" y="85"/>
                          <a:pt x="115" y="153"/>
                          <a:pt x="0" y="179"/>
                        </a:cubicBezTo>
                        <a:lnTo>
                          <a:pt x="33" y="206"/>
                        </a:lnTo>
                        <a:cubicBezTo>
                          <a:pt x="161" y="192"/>
                          <a:pt x="506" y="119"/>
                          <a:pt x="791" y="90"/>
                        </a:cubicBezTo>
                        <a:cubicBezTo>
                          <a:pt x="1239" y="31"/>
                          <a:pt x="1420" y="28"/>
                          <a:pt x="1721" y="27"/>
                        </a:cubicBezTo>
                        <a:cubicBezTo>
                          <a:pt x="1974" y="15"/>
                          <a:pt x="2175" y="32"/>
                          <a:pt x="2294" y="34"/>
                        </a:cubicBezTo>
                        <a:lnTo>
                          <a:pt x="2294" y="3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205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Freeform 48"/>
                  <p:cNvSpPr>
                    <a:spLocks noChangeArrowheads="1"/>
                  </p:cNvSpPr>
                  <p:nvPr/>
                </p:nvSpPr>
                <p:spPr bwMode="auto">
                  <a:xfrm>
                    <a:off x="3970" y="371"/>
                    <a:ext cx="226" cy="120"/>
                  </a:xfrm>
                  <a:custGeom>
                    <a:avLst/>
                    <a:gdLst>
                      <a:gd name="T0" fmla="*/ 978 w 1002"/>
                      <a:gd name="T1" fmla="*/ 0 h 533"/>
                      <a:gd name="T2" fmla="*/ 680 w 1002"/>
                      <a:gd name="T3" fmla="*/ 72 h 533"/>
                      <a:gd name="T4" fmla="*/ 282 w 1002"/>
                      <a:gd name="T5" fmla="*/ 214 h 533"/>
                      <a:gd name="T6" fmla="*/ 50 w 1002"/>
                      <a:gd name="T7" fmla="*/ 365 h 533"/>
                      <a:gd name="T8" fmla="*/ 9 w 1002"/>
                      <a:gd name="T9" fmla="*/ 461 h 533"/>
                      <a:gd name="T10" fmla="*/ 97 w 1002"/>
                      <a:gd name="T11" fmla="*/ 531 h 533"/>
                      <a:gd name="T12" fmla="*/ 120 w 1002"/>
                      <a:gd name="T13" fmla="*/ 452 h 533"/>
                      <a:gd name="T14" fmla="*/ 202 w 1002"/>
                      <a:gd name="T15" fmla="*/ 351 h 533"/>
                      <a:gd name="T16" fmla="*/ 340 w 1002"/>
                      <a:gd name="T17" fmla="*/ 249 h 533"/>
                      <a:gd name="T18" fmla="*/ 644 w 1002"/>
                      <a:gd name="T19" fmla="*/ 129 h 533"/>
                      <a:gd name="T20" fmla="*/ 1001 w 1002"/>
                      <a:gd name="T21" fmla="*/ 26 h 533"/>
                      <a:gd name="T22" fmla="*/ 978 w 1002"/>
                      <a:gd name="T23" fmla="*/ 0 h 533"/>
                      <a:gd name="T24" fmla="*/ 978 w 1002"/>
                      <a:gd name="T25" fmla="*/ 0 h 5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02" h="533">
                        <a:moveTo>
                          <a:pt x="978" y="0"/>
                        </a:moveTo>
                        <a:cubicBezTo>
                          <a:pt x="924" y="4"/>
                          <a:pt x="795" y="36"/>
                          <a:pt x="680" y="72"/>
                        </a:cubicBezTo>
                        <a:cubicBezTo>
                          <a:pt x="565" y="109"/>
                          <a:pt x="388" y="166"/>
                          <a:pt x="282" y="214"/>
                        </a:cubicBezTo>
                        <a:cubicBezTo>
                          <a:pt x="177" y="260"/>
                          <a:pt x="96" y="326"/>
                          <a:pt x="50" y="365"/>
                        </a:cubicBezTo>
                        <a:cubicBezTo>
                          <a:pt x="7" y="408"/>
                          <a:pt x="0" y="433"/>
                          <a:pt x="9" y="461"/>
                        </a:cubicBezTo>
                        <a:cubicBezTo>
                          <a:pt x="14" y="488"/>
                          <a:pt x="77" y="532"/>
                          <a:pt x="97" y="531"/>
                        </a:cubicBezTo>
                        <a:cubicBezTo>
                          <a:pt x="116" y="529"/>
                          <a:pt x="102" y="481"/>
                          <a:pt x="120" y="452"/>
                        </a:cubicBezTo>
                        <a:cubicBezTo>
                          <a:pt x="137" y="422"/>
                          <a:pt x="165" y="385"/>
                          <a:pt x="202" y="351"/>
                        </a:cubicBezTo>
                        <a:cubicBezTo>
                          <a:pt x="238" y="319"/>
                          <a:pt x="265" y="288"/>
                          <a:pt x="340" y="249"/>
                        </a:cubicBezTo>
                        <a:cubicBezTo>
                          <a:pt x="415" y="214"/>
                          <a:pt x="535" y="167"/>
                          <a:pt x="644" y="129"/>
                        </a:cubicBezTo>
                        <a:cubicBezTo>
                          <a:pt x="754" y="89"/>
                          <a:pt x="945" y="48"/>
                          <a:pt x="1001" y="26"/>
                        </a:cubicBezTo>
                        <a:lnTo>
                          <a:pt x="978" y="0"/>
                        </a:lnTo>
                        <a:lnTo>
                          <a:pt x="978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205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49"/>
                <p:cNvGrpSpPr>
                  <a:grpSpLocks/>
                </p:cNvGrpSpPr>
                <p:nvPr/>
              </p:nvGrpSpPr>
              <p:grpSpPr bwMode="auto">
                <a:xfrm>
                  <a:off x="4000" y="286"/>
                  <a:ext cx="701" cy="115"/>
                  <a:chOff x="4000" y="286"/>
                  <a:chExt cx="701" cy="115"/>
                </a:xfrm>
              </p:grpSpPr>
              <p:sp>
                <p:nvSpPr>
                  <p:cNvPr id="1074" name="Freeform 50"/>
                  <p:cNvSpPr>
                    <a:spLocks noChangeArrowheads="1"/>
                  </p:cNvSpPr>
                  <p:nvPr/>
                </p:nvSpPr>
                <p:spPr bwMode="auto">
                  <a:xfrm>
                    <a:off x="4231" y="286"/>
                    <a:ext cx="470" cy="24"/>
                  </a:xfrm>
                  <a:custGeom>
                    <a:avLst/>
                    <a:gdLst>
                      <a:gd name="T0" fmla="*/ 2077 w 2078"/>
                      <a:gd name="T1" fmla="*/ 109 h 110"/>
                      <a:gd name="T2" fmla="*/ 1401 w 2078"/>
                      <a:gd name="T3" fmla="*/ 17 h 110"/>
                      <a:gd name="T4" fmla="*/ 707 w 2078"/>
                      <a:gd name="T5" fmla="*/ 1 h 110"/>
                      <a:gd name="T6" fmla="*/ 0 w 2078"/>
                      <a:gd name="T7" fmla="*/ 51 h 110"/>
                      <a:gd name="T8" fmla="*/ 19 w 2078"/>
                      <a:gd name="T9" fmla="*/ 83 h 110"/>
                      <a:gd name="T10" fmla="*/ 725 w 2078"/>
                      <a:gd name="T11" fmla="*/ 37 h 110"/>
                      <a:gd name="T12" fmla="*/ 1571 w 2078"/>
                      <a:gd name="T13" fmla="*/ 56 h 110"/>
                      <a:gd name="T14" fmla="*/ 2077 w 2078"/>
                      <a:gd name="T15" fmla="*/ 109 h 110"/>
                      <a:gd name="T16" fmla="*/ 2077 w 2078"/>
                      <a:gd name="T17" fmla="*/ 109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78" h="110">
                        <a:moveTo>
                          <a:pt x="2077" y="109"/>
                        </a:moveTo>
                        <a:cubicBezTo>
                          <a:pt x="2058" y="104"/>
                          <a:pt x="1629" y="35"/>
                          <a:pt x="1401" y="17"/>
                        </a:cubicBezTo>
                        <a:cubicBezTo>
                          <a:pt x="1173" y="0"/>
                          <a:pt x="943" y="0"/>
                          <a:pt x="707" y="1"/>
                        </a:cubicBezTo>
                        <a:cubicBezTo>
                          <a:pt x="475" y="8"/>
                          <a:pt x="110" y="40"/>
                          <a:pt x="0" y="51"/>
                        </a:cubicBezTo>
                        <a:lnTo>
                          <a:pt x="19" y="83"/>
                        </a:lnTo>
                        <a:cubicBezTo>
                          <a:pt x="137" y="80"/>
                          <a:pt x="468" y="40"/>
                          <a:pt x="725" y="37"/>
                        </a:cubicBezTo>
                        <a:cubicBezTo>
                          <a:pt x="1143" y="22"/>
                          <a:pt x="1305" y="33"/>
                          <a:pt x="1571" y="56"/>
                        </a:cubicBezTo>
                        <a:cubicBezTo>
                          <a:pt x="1798" y="67"/>
                          <a:pt x="1972" y="100"/>
                          <a:pt x="2077" y="109"/>
                        </a:cubicBezTo>
                        <a:lnTo>
                          <a:pt x="2077" y="10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2113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Freeform 51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301"/>
                    <a:ext cx="228" cy="101"/>
                  </a:xfrm>
                  <a:custGeom>
                    <a:avLst/>
                    <a:gdLst>
                      <a:gd name="T0" fmla="*/ 999 w 1011"/>
                      <a:gd name="T1" fmla="*/ 0 h 448"/>
                      <a:gd name="T2" fmla="*/ 713 w 1011"/>
                      <a:gd name="T3" fmla="*/ 43 h 448"/>
                      <a:gd name="T4" fmla="*/ 320 w 1011"/>
                      <a:gd name="T5" fmla="*/ 143 h 448"/>
                      <a:gd name="T6" fmla="*/ 66 w 1011"/>
                      <a:gd name="T7" fmla="*/ 276 h 448"/>
                      <a:gd name="T8" fmla="*/ 0 w 1011"/>
                      <a:gd name="T9" fmla="*/ 368 h 448"/>
                      <a:gd name="T10" fmla="*/ 57 w 1011"/>
                      <a:gd name="T11" fmla="*/ 447 h 448"/>
                      <a:gd name="T12" fmla="*/ 103 w 1011"/>
                      <a:gd name="T13" fmla="*/ 370 h 448"/>
                      <a:gd name="T14" fmla="*/ 206 w 1011"/>
                      <a:gd name="T15" fmla="*/ 276 h 448"/>
                      <a:gd name="T16" fmla="*/ 359 w 1011"/>
                      <a:gd name="T17" fmla="*/ 187 h 448"/>
                      <a:gd name="T18" fmla="*/ 664 w 1011"/>
                      <a:gd name="T19" fmla="*/ 95 h 448"/>
                      <a:gd name="T20" fmla="*/ 1010 w 1011"/>
                      <a:gd name="T21" fmla="*/ 29 h 448"/>
                      <a:gd name="T22" fmla="*/ 999 w 1011"/>
                      <a:gd name="T23" fmla="*/ 0 h 448"/>
                      <a:gd name="T24" fmla="*/ 999 w 1011"/>
                      <a:gd name="T25" fmla="*/ 0 h 4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11" h="448">
                        <a:moveTo>
                          <a:pt x="999" y="0"/>
                        </a:moveTo>
                        <a:cubicBezTo>
                          <a:pt x="951" y="0"/>
                          <a:pt x="827" y="21"/>
                          <a:pt x="713" y="43"/>
                        </a:cubicBezTo>
                        <a:cubicBezTo>
                          <a:pt x="601" y="70"/>
                          <a:pt x="427" y="104"/>
                          <a:pt x="320" y="143"/>
                        </a:cubicBezTo>
                        <a:cubicBezTo>
                          <a:pt x="212" y="182"/>
                          <a:pt x="121" y="240"/>
                          <a:pt x="66" y="276"/>
                        </a:cubicBezTo>
                        <a:cubicBezTo>
                          <a:pt x="16" y="314"/>
                          <a:pt x="2" y="339"/>
                          <a:pt x="0" y="368"/>
                        </a:cubicBezTo>
                        <a:cubicBezTo>
                          <a:pt x="0" y="394"/>
                          <a:pt x="39" y="446"/>
                          <a:pt x="57" y="447"/>
                        </a:cubicBezTo>
                        <a:cubicBezTo>
                          <a:pt x="75" y="447"/>
                          <a:pt x="77" y="396"/>
                          <a:pt x="103" y="370"/>
                        </a:cubicBezTo>
                        <a:cubicBezTo>
                          <a:pt x="127" y="341"/>
                          <a:pt x="163" y="306"/>
                          <a:pt x="206" y="276"/>
                        </a:cubicBezTo>
                        <a:cubicBezTo>
                          <a:pt x="249" y="247"/>
                          <a:pt x="283" y="218"/>
                          <a:pt x="359" y="187"/>
                        </a:cubicBezTo>
                        <a:cubicBezTo>
                          <a:pt x="435" y="155"/>
                          <a:pt x="558" y="119"/>
                          <a:pt x="664" y="95"/>
                        </a:cubicBezTo>
                        <a:cubicBezTo>
                          <a:pt x="774" y="66"/>
                          <a:pt x="956" y="46"/>
                          <a:pt x="1010" y="29"/>
                        </a:cubicBezTo>
                        <a:lnTo>
                          <a:pt x="999" y="0"/>
                        </a:lnTo>
                        <a:lnTo>
                          <a:pt x="999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2113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52"/>
                <p:cNvGrpSpPr>
                  <a:grpSpLocks/>
                </p:cNvGrpSpPr>
                <p:nvPr/>
              </p:nvGrpSpPr>
              <p:grpSpPr bwMode="auto">
                <a:xfrm>
                  <a:off x="4051" y="259"/>
                  <a:ext cx="643" cy="56"/>
                  <a:chOff x="4051" y="259"/>
                  <a:chExt cx="643" cy="56"/>
                </a:xfrm>
              </p:grpSpPr>
              <p:sp>
                <p:nvSpPr>
                  <p:cNvPr id="1077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4276" y="259"/>
                    <a:ext cx="419" cy="42"/>
                  </a:xfrm>
                  <a:custGeom>
                    <a:avLst/>
                    <a:gdLst>
                      <a:gd name="T0" fmla="*/ 1849 w 1850"/>
                      <a:gd name="T1" fmla="*/ 188 h 189"/>
                      <a:gd name="T2" fmla="*/ 1270 w 1850"/>
                      <a:gd name="T3" fmla="*/ 66 h 189"/>
                      <a:gd name="T4" fmla="*/ 651 w 1850"/>
                      <a:gd name="T5" fmla="*/ 9 h 189"/>
                      <a:gd name="T6" fmla="*/ 0 w 1850"/>
                      <a:gd name="T7" fmla="*/ 2 h 189"/>
                      <a:gd name="T8" fmla="*/ 9 w 1850"/>
                      <a:gd name="T9" fmla="*/ 27 h 189"/>
                      <a:gd name="T10" fmla="*/ 657 w 1850"/>
                      <a:gd name="T11" fmla="*/ 37 h 189"/>
                      <a:gd name="T12" fmla="*/ 1409 w 1850"/>
                      <a:gd name="T13" fmla="*/ 113 h 189"/>
                      <a:gd name="T14" fmla="*/ 1849 w 1850"/>
                      <a:gd name="T15" fmla="*/ 188 h 189"/>
                      <a:gd name="T16" fmla="*/ 1849 w 1850"/>
                      <a:gd name="T17" fmla="*/ 188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50" h="189">
                        <a:moveTo>
                          <a:pt x="1849" y="188"/>
                        </a:moveTo>
                        <a:cubicBezTo>
                          <a:pt x="1833" y="183"/>
                          <a:pt x="1468" y="98"/>
                          <a:pt x="1270" y="66"/>
                        </a:cubicBezTo>
                        <a:cubicBezTo>
                          <a:pt x="1070" y="38"/>
                          <a:pt x="862" y="21"/>
                          <a:pt x="651" y="9"/>
                        </a:cubicBezTo>
                        <a:cubicBezTo>
                          <a:pt x="439" y="0"/>
                          <a:pt x="101" y="0"/>
                          <a:pt x="0" y="2"/>
                        </a:cubicBezTo>
                        <a:lnTo>
                          <a:pt x="9" y="27"/>
                        </a:lnTo>
                        <a:cubicBezTo>
                          <a:pt x="115" y="34"/>
                          <a:pt x="424" y="21"/>
                          <a:pt x="657" y="37"/>
                        </a:cubicBezTo>
                        <a:cubicBezTo>
                          <a:pt x="1035" y="52"/>
                          <a:pt x="1179" y="74"/>
                          <a:pt x="1409" y="113"/>
                        </a:cubicBezTo>
                        <a:cubicBezTo>
                          <a:pt x="1608" y="136"/>
                          <a:pt x="1758" y="173"/>
                          <a:pt x="1849" y="188"/>
                        </a:cubicBezTo>
                        <a:lnTo>
                          <a:pt x="1849" y="18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8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4050" y="259"/>
                    <a:ext cx="224" cy="57"/>
                  </a:xfrm>
                  <a:custGeom>
                    <a:avLst/>
                    <a:gdLst>
                      <a:gd name="T0" fmla="*/ 991 w 994"/>
                      <a:gd name="T1" fmla="*/ 2 h 254"/>
                      <a:gd name="T2" fmla="*/ 723 w 994"/>
                      <a:gd name="T3" fmla="*/ 12 h 254"/>
                      <a:gd name="T4" fmla="*/ 347 w 994"/>
                      <a:gd name="T5" fmla="*/ 55 h 254"/>
                      <a:gd name="T6" fmla="*/ 88 w 994"/>
                      <a:gd name="T7" fmla="*/ 131 h 254"/>
                      <a:gd name="T8" fmla="*/ 9 w 994"/>
                      <a:gd name="T9" fmla="*/ 192 h 254"/>
                      <a:gd name="T10" fmla="*/ 38 w 994"/>
                      <a:gd name="T11" fmla="*/ 251 h 254"/>
                      <a:gd name="T12" fmla="*/ 97 w 994"/>
                      <a:gd name="T13" fmla="*/ 202 h 254"/>
                      <a:gd name="T14" fmla="*/ 214 w 994"/>
                      <a:gd name="T15" fmla="*/ 141 h 254"/>
                      <a:gd name="T16" fmla="*/ 372 w 994"/>
                      <a:gd name="T17" fmla="*/ 90 h 254"/>
                      <a:gd name="T18" fmla="*/ 668 w 994"/>
                      <a:gd name="T19" fmla="*/ 42 h 254"/>
                      <a:gd name="T20" fmla="*/ 993 w 994"/>
                      <a:gd name="T21" fmla="*/ 23 h 254"/>
                      <a:gd name="T22" fmla="*/ 991 w 994"/>
                      <a:gd name="T23" fmla="*/ 2 h 254"/>
                      <a:gd name="T24" fmla="*/ 991 w 994"/>
                      <a:gd name="T25" fmla="*/ 2 h 2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94" h="254">
                        <a:moveTo>
                          <a:pt x="991" y="2"/>
                        </a:moveTo>
                        <a:cubicBezTo>
                          <a:pt x="948" y="0"/>
                          <a:pt x="832" y="4"/>
                          <a:pt x="723" y="12"/>
                        </a:cubicBezTo>
                        <a:cubicBezTo>
                          <a:pt x="616" y="21"/>
                          <a:pt x="451" y="37"/>
                          <a:pt x="347" y="55"/>
                        </a:cubicBezTo>
                        <a:cubicBezTo>
                          <a:pt x="240" y="75"/>
                          <a:pt x="146" y="111"/>
                          <a:pt x="88" y="131"/>
                        </a:cubicBezTo>
                        <a:cubicBezTo>
                          <a:pt x="33" y="155"/>
                          <a:pt x="16" y="174"/>
                          <a:pt x="9" y="192"/>
                        </a:cubicBezTo>
                        <a:cubicBezTo>
                          <a:pt x="0" y="210"/>
                          <a:pt x="23" y="249"/>
                          <a:pt x="38" y="251"/>
                        </a:cubicBezTo>
                        <a:cubicBezTo>
                          <a:pt x="54" y="253"/>
                          <a:pt x="68" y="216"/>
                          <a:pt x="97" y="202"/>
                        </a:cubicBezTo>
                        <a:cubicBezTo>
                          <a:pt x="127" y="185"/>
                          <a:pt x="168" y="161"/>
                          <a:pt x="214" y="141"/>
                        </a:cubicBezTo>
                        <a:cubicBezTo>
                          <a:pt x="259" y="124"/>
                          <a:pt x="297" y="106"/>
                          <a:pt x="372" y="90"/>
                        </a:cubicBezTo>
                        <a:cubicBezTo>
                          <a:pt x="448" y="72"/>
                          <a:pt x="563" y="55"/>
                          <a:pt x="668" y="42"/>
                        </a:cubicBezTo>
                        <a:cubicBezTo>
                          <a:pt x="773" y="34"/>
                          <a:pt x="941" y="31"/>
                          <a:pt x="993" y="23"/>
                        </a:cubicBezTo>
                        <a:lnTo>
                          <a:pt x="991" y="2"/>
                        </a:lnTo>
                        <a:lnTo>
                          <a:pt x="991" y="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8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4146" y="195"/>
                  <a:ext cx="562" cy="72"/>
                  <a:chOff x="4146" y="195"/>
                  <a:chExt cx="562" cy="72"/>
                </a:xfrm>
              </p:grpSpPr>
              <p:sp>
                <p:nvSpPr>
                  <p:cNvPr id="1080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4360" y="199"/>
                    <a:ext cx="348" cy="68"/>
                  </a:xfrm>
                  <a:custGeom>
                    <a:avLst/>
                    <a:gdLst>
                      <a:gd name="T0" fmla="*/ 1538 w 1539"/>
                      <a:gd name="T1" fmla="*/ 304 h 305"/>
                      <a:gd name="T2" fmla="*/ 1076 w 1539"/>
                      <a:gd name="T3" fmla="*/ 162 h 305"/>
                      <a:gd name="T4" fmla="*/ 557 w 1539"/>
                      <a:gd name="T5" fmla="*/ 61 h 305"/>
                      <a:gd name="T6" fmla="*/ 0 w 1539"/>
                      <a:gd name="T7" fmla="*/ 0 h 305"/>
                      <a:gd name="T8" fmla="*/ 0 w 1539"/>
                      <a:gd name="T9" fmla="*/ 17 h 305"/>
                      <a:gd name="T10" fmla="*/ 554 w 1539"/>
                      <a:gd name="T11" fmla="*/ 82 h 305"/>
                      <a:gd name="T12" fmla="*/ 1182 w 1539"/>
                      <a:gd name="T13" fmla="*/ 208 h 305"/>
                      <a:gd name="T14" fmla="*/ 1538 w 1539"/>
                      <a:gd name="T15" fmla="*/ 304 h 305"/>
                      <a:gd name="T16" fmla="*/ 1538 w 1539"/>
                      <a:gd name="T17" fmla="*/ 304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39" h="305">
                        <a:moveTo>
                          <a:pt x="1538" y="304"/>
                        </a:moveTo>
                        <a:cubicBezTo>
                          <a:pt x="1526" y="299"/>
                          <a:pt x="1239" y="202"/>
                          <a:pt x="1076" y="162"/>
                        </a:cubicBezTo>
                        <a:cubicBezTo>
                          <a:pt x="913" y="118"/>
                          <a:pt x="737" y="87"/>
                          <a:pt x="557" y="61"/>
                        </a:cubicBezTo>
                        <a:cubicBezTo>
                          <a:pt x="379" y="33"/>
                          <a:pt x="91" y="4"/>
                          <a:pt x="0" y="0"/>
                        </a:cubicBezTo>
                        <a:lnTo>
                          <a:pt x="0" y="17"/>
                        </a:lnTo>
                        <a:cubicBezTo>
                          <a:pt x="88" y="33"/>
                          <a:pt x="358" y="52"/>
                          <a:pt x="554" y="82"/>
                        </a:cubicBezTo>
                        <a:cubicBezTo>
                          <a:pt x="878" y="127"/>
                          <a:pt x="992" y="158"/>
                          <a:pt x="1182" y="208"/>
                        </a:cubicBezTo>
                        <a:cubicBezTo>
                          <a:pt x="1350" y="243"/>
                          <a:pt x="1465" y="287"/>
                          <a:pt x="1538" y="304"/>
                        </a:cubicBezTo>
                        <a:lnTo>
                          <a:pt x="1538" y="30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8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4145" y="195"/>
                    <a:ext cx="211" cy="27"/>
                  </a:xfrm>
                  <a:custGeom>
                    <a:avLst/>
                    <a:gdLst>
                      <a:gd name="T0" fmla="*/ 935 w 936"/>
                      <a:gd name="T1" fmla="*/ 14 h 124"/>
                      <a:gd name="T2" fmla="*/ 697 w 936"/>
                      <a:gd name="T3" fmla="*/ 0 h 124"/>
                      <a:gd name="T4" fmla="*/ 354 w 936"/>
                      <a:gd name="T5" fmla="*/ 1 h 124"/>
                      <a:gd name="T6" fmla="*/ 103 w 936"/>
                      <a:gd name="T7" fmla="*/ 36 h 124"/>
                      <a:gd name="T8" fmla="*/ 11 w 936"/>
                      <a:gd name="T9" fmla="*/ 75 h 124"/>
                      <a:gd name="T10" fmla="*/ 17 w 936"/>
                      <a:gd name="T11" fmla="*/ 120 h 124"/>
                      <a:gd name="T12" fmla="*/ 87 w 936"/>
                      <a:gd name="T13" fmla="*/ 89 h 124"/>
                      <a:gd name="T14" fmla="*/ 208 w 936"/>
                      <a:gd name="T15" fmla="*/ 55 h 124"/>
                      <a:gd name="T16" fmla="*/ 364 w 936"/>
                      <a:gd name="T17" fmla="*/ 30 h 124"/>
                      <a:gd name="T18" fmla="*/ 638 w 936"/>
                      <a:gd name="T19" fmla="*/ 21 h 124"/>
                      <a:gd name="T20" fmla="*/ 929 w 936"/>
                      <a:gd name="T21" fmla="*/ 32 h 124"/>
                      <a:gd name="T22" fmla="*/ 935 w 936"/>
                      <a:gd name="T23" fmla="*/ 14 h 124"/>
                      <a:gd name="T24" fmla="*/ 935 w 936"/>
                      <a:gd name="T25" fmla="*/ 14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36" h="124">
                        <a:moveTo>
                          <a:pt x="935" y="14"/>
                        </a:moveTo>
                        <a:cubicBezTo>
                          <a:pt x="896" y="8"/>
                          <a:pt x="795" y="2"/>
                          <a:pt x="697" y="0"/>
                        </a:cubicBezTo>
                        <a:cubicBezTo>
                          <a:pt x="601" y="0"/>
                          <a:pt x="452" y="0"/>
                          <a:pt x="354" y="1"/>
                        </a:cubicBezTo>
                        <a:cubicBezTo>
                          <a:pt x="255" y="8"/>
                          <a:pt x="161" y="26"/>
                          <a:pt x="103" y="36"/>
                        </a:cubicBezTo>
                        <a:cubicBezTo>
                          <a:pt x="45" y="49"/>
                          <a:pt x="22" y="59"/>
                          <a:pt x="11" y="75"/>
                        </a:cubicBezTo>
                        <a:cubicBezTo>
                          <a:pt x="0" y="88"/>
                          <a:pt x="4" y="118"/>
                          <a:pt x="17" y="120"/>
                        </a:cubicBezTo>
                        <a:cubicBezTo>
                          <a:pt x="30" y="123"/>
                          <a:pt x="56" y="99"/>
                          <a:pt x="87" y="89"/>
                        </a:cubicBezTo>
                        <a:cubicBezTo>
                          <a:pt x="118" y="77"/>
                          <a:pt x="162" y="64"/>
                          <a:pt x="208" y="55"/>
                        </a:cubicBezTo>
                        <a:cubicBezTo>
                          <a:pt x="255" y="44"/>
                          <a:pt x="292" y="35"/>
                          <a:pt x="364" y="30"/>
                        </a:cubicBezTo>
                        <a:cubicBezTo>
                          <a:pt x="437" y="24"/>
                          <a:pt x="544" y="21"/>
                          <a:pt x="638" y="21"/>
                        </a:cubicBezTo>
                        <a:cubicBezTo>
                          <a:pt x="732" y="21"/>
                          <a:pt x="882" y="33"/>
                          <a:pt x="929" y="32"/>
                        </a:cubicBezTo>
                        <a:lnTo>
                          <a:pt x="935" y="14"/>
                        </a:lnTo>
                        <a:lnTo>
                          <a:pt x="935" y="1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8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2" name="Group 58"/>
                <p:cNvGrpSpPr>
                  <a:grpSpLocks/>
                </p:cNvGrpSpPr>
                <p:nvPr/>
              </p:nvGrpSpPr>
              <p:grpSpPr bwMode="auto">
                <a:xfrm>
                  <a:off x="4181" y="159"/>
                  <a:ext cx="553" cy="97"/>
                  <a:chOff x="4181" y="159"/>
                  <a:chExt cx="553" cy="97"/>
                </a:xfrm>
              </p:grpSpPr>
              <p:sp>
                <p:nvSpPr>
                  <p:cNvPr id="1083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4402" y="171"/>
                    <a:ext cx="332" cy="85"/>
                  </a:xfrm>
                  <a:custGeom>
                    <a:avLst/>
                    <a:gdLst>
                      <a:gd name="T0" fmla="*/ 1469 w 1470"/>
                      <a:gd name="T1" fmla="*/ 379 h 380"/>
                      <a:gd name="T2" fmla="*/ 1045 w 1470"/>
                      <a:gd name="T3" fmla="*/ 214 h 380"/>
                      <a:gd name="T4" fmla="*/ 553 w 1470"/>
                      <a:gd name="T5" fmla="*/ 91 h 380"/>
                      <a:gd name="T6" fmla="*/ 4 w 1470"/>
                      <a:gd name="T7" fmla="*/ 0 h 380"/>
                      <a:gd name="T8" fmla="*/ 0 w 1470"/>
                      <a:gd name="T9" fmla="*/ 16 h 380"/>
                      <a:gd name="T10" fmla="*/ 543 w 1470"/>
                      <a:gd name="T11" fmla="*/ 111 h 380"/>
                      <a:gd name="T12" fmla="*/ 1140 w 1470"/>
                      <a:gd name="T13" fmla="*/ 264 h 380"/>
                      <a:gd name="T14" fmla="*/ 1469 w 1470"/>
                      <a:gd name="T15" fmla="*/ 379 h 380"/>
                      <a:gd name="T16" fmla="*/ 1469 w 1470"/>
                      <a:gd name="T17" fmla="*/ 379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70" h="380">
                        <a:moveTo>
                          <a:pt x="1469" y="379"/>
                        </a:moveTo>
                        <a:cubicBezTo>
                          <a:pt x="1458" y="372"/>
                          <a:pt x="1199" y="262"/>
                          <a:pt x="1045" y="214"/>
                        </a:cubicBezTo>
                        <a:cubicBezTo>
                          <a:pt x="893" y="167"/>
                          <a:pt x="727" y="126"/>
                          <a:pt x="553" y="91"/>
                        </a:cubicBezTo>
                        <a:cubicBezTo>
                          <a:pt x="379" y="55"/>
                          <a:pt x="95" y="8"/>
                          <a:pt x="4" y="0"/>
                        </a:cubicBezTo>
                        <a:lnTo>
                          <a:pt x="0" y="16"/>
                        </a:lnTo>
                        <a:cubicBezTo>
                          <a:pt x="83" y="35"/>
                          <a:pt x="352" y="70"/>
                          <a:pt x="543" y="111"/>
                        </a:cubicBezTo>
                        <a:cubicBezTo>
                          <a:pt x="857" y="175"/>
                          <a:pt x="964" y="207"/>
                          <a:pt x="1140" y="264"/>
                        </a:cubicBezTo>
                        <a:cubicBezTo>
                          <a:pt x="1295" y="309"/>
                          <a:pt x="1398" y="356"/>
                          <a:pt x="1469" y="379"/>
                        </a:cubicBezTo>
                        <a:lnTo>
                          <a:pt x="1469" y="37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2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4" name="Freeform 60"/>
                  <p:cNvSpPr>
                    <a:spLocks noChangeArrowheads="1"/>
                  </p:cNvSpPr>
                  <p:nvPr/>
                </p:nvSpPr>
                <p:spPr bwMode="auto">
                  <a:xfrm>
                    <a:off x="4181" y="159"/>
                    <a:ext cx="219" cy="19"/>
                  </a:xfrm>
                  <a:custGeom>
                    <a:avLst/>
                    <a:gdLst>
                      <a:gd name="T0" fmla="*/ 971 w 972"/>
                      <a:gd name="T1" fmla="*/ 42 h 89"/>
                      <a:gd name="T2" fmla="*/ 735 w 972"/>
                      <a:gd name="T3" fmla="*/ 18 h 89"/>
                      <a:gd name="T4" fmla="*/ 387 w 972"/>
                      <a:gd name="T5" fmla="*/ 0 h 89"/>
                      <a:gd name="T6" fmla="*/ 121 w 972"/>
                      <a:gd name="T7" fmla="*/ 16 h 89"/>
                      <a:gd name="T8" fmla="*/ 16 w 972"/>
                      <a:gd name="T9" fmla="*/ 42 h 89"/>
                      <a:gd name="T10" fmla="*/ 11 w 972"/>
                      <a:gd name="T11" fmla="*/ 84 h 89"/>
                      <a:gd name="T12" fmla="*/ 88 w 972"/>
                      <a:gd name="T13" fmla="*/ 60 h 89"/>
                      <a:gd name="T14" fmla="*/ 222 w 972"/>
                      <a:gd name="T15" fmla="*/ 37 h 89"/>
                      <a:gd name="T16" fmla="*/ 390 w 972"/>
                      <a:gd name="T17" fmla="*/ 21 h 89"/>
                      <a:gd name="T18" fmla="*/ 670 w 972"/>
                      <a:gd name="T19" fmla="*/ 28 h 89"/>
                      <a:gd name="T20" fmla="*/ 959 w 972"/>
                      <a:gd name="T21" fmla="*/ 57 h 89"/>
                      <a:gd name="T22" fmla="*/ 971 w 972"/>
                      <a:gd name="T23" fmla="*/ 42 h 89"/>
                      <a:gd name="T24" fmla="*/ 971 w 972"/>
                      <a:gd name="T25" fmla="*/ 42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72" h="89">
                        <a:moveTo>
                          <a:pt x="971" y="42"/>
                        </a:moveTo>
                        <a:cubicBezTo>
                          <a:pt x="935" y="33"/>
                          <a:pt x="831" y="23"/>
                          <a:pt x="735" y="18"/>
                        </a:cubicBezTo>
                        <a:cubicBezTo>
                          <a:pt x="638" y="8"/>
                          <a:pt x="489" y="0"/>
                          <a:pt x="387" y="0"/>
                        </a:cubicBezTo>
                        <a:cubicBezTo>
                          <a:pt x="282" y="0"/>
                          <a:pt x="184" y="8"/>
                          <a:pt x="121" y="16"/>
                        </a:cubicBezTo>
                        <a:cubicBezTo>
                          <a:pt x="58" y="21"/>
                          <a:pt x="34" y="29"/>
                          <a:pt x="16" y="42"/>
                        </a:cubicBezTo>
                        <a:cubicBezTo>
                          <a:pt x="0" y="55"/>
                          <a:pt x="0" y="83"/>
                          <a:pt x="11" y="84"/>
                        </a:cubicBezTo>
                        <a:cubicBezTo>
                          <a:pt x="22" y="88"/>
                          <a:pt x="53" y="67"/>
                          <a:pt x="88" y="60"/>
                        </a:cubicBezTo>
                        <a:cubicBezTo>
                          <a:pt x="124" y="51"/>
                          <a:pt x="172" y="42"/>
                          <a:pt x="222" y="37"/>
                        </a:cubicBezTo>
                        <a:cubicBezTo>
                          <a:pt x="272" y="28"/>
                          <a:pt x="314" y="22"/>
                          <a:pt x="390" y="21"/>
                        </a:cubicBezTo>
                        <a:cubicBezTo>
                          <a:pt x="464" y="21"/>
                          <a:pt x="576" y="26"/>
                          <a:pt x="670" y="28"/>
                        </a:cubicBezTo>
                        <a:cubicBezTo>
                          <a:pt x="764" y="37"/>
                          <a:pt x="909" y="55"/>
                          <a:pt x="959" y="57"/>
                        </a:cubicBezTo>
                        <a:lnTo>
                          <a:pt x="971" y="42"/>
                        </a:lnTo>
                        <a:lnTo>
                          <a:pt x="971" y="4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2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1"/>
                <p:cNvGrpSpPr>
                  <a:grpSpLocks/>
                </p:cNvGrpSpPr>
                <p:nvPr/>
              </p:nvGrpSpPr>
              <p:grpSpPr bwMode="auto">
                <a:xfrm>
                  <a:off x="4246" y="107"/>
                  <a:ext cx="527" cy="130"/>
                  <a:chOff x="4246" y="107"/>
                  <a:chExt cx="527" cy="130"/>
                </a:xfrm>
              </p:grpSpPr>
              <p:sp>
                <p:nvSpPr>
                  <p:cNvPr id="1086" name="Freeform 62"/>
                  <p:cNvSpPr>
                    <a:spLocks noChangeArrowheads="1"/>
                  </p:cNvSpPr>
                  <p:nvPr/>
                </p:nvSpPr>
                <p:spPr bwMode="auto">
                  <a:xfrm>
                    <a:off x="4473" y="131"/>
                    <a:ext cx="300" cy="106"/>
                  </a:xfrm>
                  <a:custGeom>
                    <a:avLst/>
                    <a:gdLst>
                      <a:gd name="T0" fmla="*/ 1328 w 1329"/>
                      <a:gd name="T1" fmla="*/ 472 h 473"/>
                      <a:gd name="T2" fmla="*/ 979 w 1329"/>
                      <a:gd name="T3" fmla="*/ 286 h 473"/>
                      <a:gd name="T4" fmla="*/ 537 w 1329"/>
                      <a:gd name="T5" fmla="*/ 130 h 473"/>
                      <a:gd name="T6" fmla="*/ 16 w 1329"/>
                      <a:gd name="T7" fmla="*/ 0 h 473"/>
                      <a:gd name="T8" fmla="*/ 0 w 1329"/>
                      <a:gd name="T9" fmla="*/ 13 h 473"/>
                      <a:gd name="T10" fmla="*/ 516 w 1329"/>
                      <a:gd name="T11" fmla="*/ 148 h 473"/>
                      <a:gd name="T12" fmla="*/ 1049 w 1329"/>
                      <a:gd name="T13" fmla="*/ 340 h 473"/>
                      <a:gd name="T14" fmla="*/ 1328 w 1329"/>
                      <a:gd name="T15" fmla="*/ 472 h 473"/>
                      <a:gd name="T16" fmla="*/ 1328 w 1329"/>
                      <a:gd name="T17" fmla="*/ 472 h 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29" h="473">
                        <a:moveTo>
                          <a:pt x="1328" y="472"/>
                        </a:moveTo>
                        <a:cubicBezTo>
                          <a:pt x="1321" y="465"/>
                          <a:pt x="1110" y="343"/>
                          <a:pt x="979" y="286"/>
                        </a:cubicBezTo>
                        <a:cubicBezTo>
                          <a:pt x="846" y="229"/>
                          <a:pt x="695" y="180"/>
                          <a:pt x="537" y="130"/>
                        </a:cubicBezTo>
                        <a:cubicBezTo>
                          <a:pt x="376" y="84"/>
                          <a:pt x="103" y="15"/>
                          <a:pt x="16" y="0"/>
                        </a:cubicBezTo>
                        <a:lnTo>
                          <a:pt x="0" y="13"/>
                        </a:lnTo>
                        <a:cubicBezTo>
                          <a:pt x="79" y="40"/>
                          <a:pt x="343" y="95"/>
                          <a:pt x="516" y="148"/>
                        </a:cubicBezTo>
                        <a:cubicBezTo>
                          <a:pt x="802" y="232"/>
                          <a:pt x="899" y="272"/>
                          <a:pt x="1049" y="340"/>
                        </a:cubicBezTo>
                        <a:cubicBezTo>
                          <a:pt x="1187" y="394"/>
                          <a:pt x="1270" y="443"/>
                          <a:pt x="1328" y="472"/>
                        </a:cubicBezTo>
                        <a:lnTo>
                          <a:pt x="1328" y="47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202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63"/>
                  <p:cNvSpPr>
                    <a:spLocks noChangeArrowheads="1"/>
                  </p:cNvSpPr>
                  <p:nvPr/>
                </p:nvSpPr>
                <p:spPr bwMode="auto">
                  <a:xfrm>
                    <a:off x="4245" y="107"/>
                    <a:ext cx="230" cy="21"/>
                  </a:xfrm>
                  <a:custGeom>
                    <a:avLst/>
                    <a:gdLst>
                      <a:gd name="T0" fmla="*/ 1019 w 1020"/>
                      <a:gd name="T1" fmla="*/ 89 h 98"/>
                      <a:gd name="T2" fmla="*/ 791 w 1020"/>
                      <a:gd name="T3" fmla="*/ 47 h 98"/>
                      <a:gd name="T4" fmla="*/ 444 w 1020"/>
                      <a:gd name="T5" fmla="*/ 4 h 98"/>
                      <a:gd name="T6" fmla="*/ 164 w 1020"/>
                      <a:gd name="T7" fmla="*/ 0 h 98"/>
                      <a:gd name="T8" fmla="*/ 38 w 1020"/>
                      <a:gd name="T9" fmla="*/ 16 h 98"/>
                      <a:gd name="T10" fmla="*/ 11 w 1020"/>
                      <a:gd name="T11" fmla="*/ 52 h 98"/>
                      <a:gd name="T12" fmla="*/ 104 w 1020"/>
                      <a:gd name="T13" fmla="*/ 34 h 98"/>
                      <a:gd name="T14" fmla="*/ 256 w 1020"/>
                      <a:gd name="T15" fmla="*/ 25 h 98"/>
                      <a:gd name="T16" fmla="*/ 434 w 1020"/>
                      <a:gd name="T17" fmla="*/ 27 h 98"/>
                      <a:gd name="T18" fmla="*/ 717 w 1020"/>
                      <a:gd name="T19" fmla="*/ 55 h 98"/>
                      <a:gd name="T20" fmla="*/ 997 w 1020"/>
                      <a:gd name="T21" fmla="*/ 97 h 98"/>
                      <a:gd name="T22" fmla="*/ 1019 w 1020"/>
                      <a:gd name="T23" fmla="*/ 89 h 98"/>
                      <a:gd name="T24" fmla="*/ 1019 w 1020"/>
                      <a:gd name="T25" fmla="*/ 89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20" h="98">
                        <a:moveTo>
                          <a:pt x="1019" y="89"/>
                        </a:moveTo>
                        <a:cubicBezTo>
                          <a:pt x="984" y="78"/>
                          <a:pt x="887" y="63"/>
                          <a:pt x="791" y="47"/>
                        </a:cubicBezTo>
                        <a:cubicBezTo>
                          <a:pt x="694" y="33"/>
                          <a:pt x="549" y="13"/>
                          <a:pt x="444" y="4"/>
                        </a:cubicBezTo>
                        <a:cubicBezTo>
                          <a:pt x="339" y="0"/>
                          <a:pt x="232" y="0"/>
                          <a:pt x="164" y="0"/>
                        </a:cubicBezTo>
                        <a:cubicBezTo>
                          <a:pt x="95" y="0"/>
                          <a:pt x="65" y="5"/>
                          <a:pt x="38" y="16"/>
                        </a:cubicBezTo>
                        <a:cubicBezTo>
                          <a:pt x="14" y="24"/>
                          <a:pt x="0" y="47"/>
                          <a:pt x="11" y="52"/>
                        </a:cubicBezTo>
                        <a:cubicBezTo>
                          <a:pt x="21" y="55"/>
                          <a:pt x="63" y="40"/>
                          <a:pt x="104" y="34"/>
                        </a:cubicBezTo>
                        <a:cubicBezTo>
                          <a:pt x="146" y="30"/>
                          <a:pt x="201" y="27"/>
                          <a:pt x="256" y="25"/>
                        </a:cubicBezTo>
                        <a:cubicBezTo>
                          <a:pt x="309" y="24"/>
                          <a:pt x="356" y="22"/>
                          <a:pt x="434" y="27"/>
                        </a:cubicBezTo>
                        <a:cubicBezTo>
                          <a:pt x="508" y="32"/>
                          <a:pt x="622" y="43"/>
                          <a:pt x="717" y="55"/>
                        </a:cubicBezTo>
                        <a:cubicBezTo>
                          <a:pt x="812" y="67"/>
                          <a:pt x="950" y="92"/>
                          <a:pt x="997" y="97"/>
                        </a:cubicBezTo>
                        <a:lnTo>
                          <a:pt x="1019" y="89"/>
                        </a:lnTo>
                        <a:lnTo>
                          <a:pt x="1019" y="8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202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64"/>
                <p:cNvGrpSpPr>
                  <a:grpSpLocks/>
                </p:cNvGrpSpPr>
                <p:nvPr/>
              </p:nvGrpSpPr>
              <p:grpSpPr bwMode="auto">
                <a:xfrm>
                  <a:off x="4309" y="55"/>
                  <a:ext cx="505" cy="156"/>
                  <a:chOff x="4309" y="55"/>
                  <a:chExt cx="505" cy="156"/>
                </a:xfrm>
              </p:grpSpPr>
              <p:sp>
                <p:nvSpPr>
                  <p:cNvPr id="1089" name="Freeform 65"/>
                  <p:cNvSpPr>
                    <a:spLocks noChangeArrowheads="1"/>
                  </p:cNvSpPr>
                  <p:nvPr/>
                </p:nvSpPr>
                <p:spPr bwMode="auto">
                  <a:xfrm>
                    <a:off x="4546" y="91"/>
                    <a:ext cx="268" cy="120"/>
                  </a:xfrm>
                  <a:custGeom>
                    <a:avLst/>
                    <a:gdLst>
                      <a:gd name="T0" fmla="*/ 1187 w 1188"/>
                      <a:gd name="T1" fmla="*/ 534 h 535"/>
                      <a:gd name="T2" fmla="*/ 906 w 1188"/>
                      <a:gd name="T3" fmla="*/ 337 h 535"/>
                      <a:gd name="T4" fmla="*/ 512 w 1188"/>
                      <a:gd name="T5" fmla="*/ 159 h 535"/>
                      <a:gd name="T6" fmla="*/ 23 w 1188"/>
                      <a:gd name="T7" fmla="*/ 0 h 535"/>
                      <a:gd name="T8" fmla="*/ 0 w 1188"/>
                      <a:gd name="T9" fmla="*/ 11 h 535"/>
                      <a:gd name="T10" fmla="*/ 480 w 1188"/>
                      <a:gd name="T11" fmla="*/ 174 h 535"/>
                      <a:gd name="T12" fmla="*/ 955 w 1188"/>
                      <a:gd name="T13" fmla="*/ 391 h 535"/>
                      <a:gd name="T14" fmla="*/ 1187 w 1188"/>
                      <a:gd name="T15" fmla="*/ 534 h 535"/>
                      <a:gd name="T16" fmla="*/ 1187 w 1188"/>
                      <a:gd name="T17" fmla="*/ 534 h 5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88" h="535">
                        <a:moveTo>
                          <a:pt x="1187" y="534"/>
                        </a:moveTo>
                        <a:cubicBezTo>
                          <a:pt x="1182" y="528"/>
                          <a:pt x="1019" y="399"/>
                          <a:pt x="906" y="337"/>
                        </a:cubicBezTo>
                        <a:cubicBezTo>
                          <a:pt x="795" y="273"/>
                          <a:pt x="661" y="216"/>
                          <a:pt x="512" y="159"/>
                        </a:cubicBezTo>
                        <a:cubicBezTo>
                          <a:pt x="361" y="103"/>
                          <a:pt x="107" y="19"/>
                          <a:pt x="23" y="0"/>
                        </a:cubicBezTo>
                        <a:lnTo>
                          <a:pt x="0" y="11"/>
                        </a:lnTo>
                        <a:cubicBezTo>
                          <a:pt x="70" y="40"/>
                          <a:pt x="319" y="112"/>
                          <a:pt x="480" y="174"/>
                        </a:cubicBezTo>
                        <a:cubicBezTo>
                          <a:pt x="749" y="272"/>
                          <a:pt x="826" y="319"/>
                          <a:pt x="955" y="391"/>
                        </a:cubicBezTo>
                        <a:cubicBezTo>
                          <a:pt x="1077" y="453"/>
                          <a:pt x="1138" y="506"/>
                          <a:pt x="1187" y="534"/>
                        </a:cubicBezTo>
                        <a:lnTo>
                          <a:pt x="1187" y="53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266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66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55"/>
                    <a:ext cx="241" cy="34"/>
                  </a:xfrm>
                  <a:custGeom>
                    <a:avLst/>
                    <a:gdLst>
                      <a:gd name="T0" fmla="*/ 1068 w 1069"/>
                      <a:gd name="T1" fmla="*/ 145 h 155"/>
                      <a:gd name="T2" fmla="*/ 846 w 1069"/>
                      <a:gd name="T3" fmla="*/ 89 h 155"/>
                      <a:gd name="T4" fmla="*/ 497 w 1069"/>
                      <a:gd name="T5" fmla="*/ 25 h 155"/>
                      <a:gd name="T6" fmla="*/ 204 w 1069"/>
                      <a:gd name="T7" fmla="*/ 0 h 155"/>
                      <a:gd name="T8" fmla="*/ 59 w 1069"/>
                      <a:gd name="T9" fmla="*/ 6 h 155"/>
                      <a:gd name="T10" fmla="*/ 9 w 1069"/>
                      <a:gd name="T11" fmla="*/ 42 h 155"/>
                      <a:gd name="T12" fmla="*/ 120 w 1069"/>
                      <a:gd name="T13" fmla="*/ 33 h 155"/>
                      <a:gd name="T14" fmla="*/ 285 w 1069"/>
                      <a:gd name="T15" fmla="*/ 33 h 155"/>
                      <a:gd name="T16" fmla="*/ 472 w 1069"/>
                      <a:gd name="T17" fmla="*/ 45 h 155"/>
                      <a:gd name="T18" fmla="*/ 762 w 1069"/>
                      <a:gd name="T19" fmla="*/ 91 h 155"/>
                      <a:gd name="T20" fmla="*/ 1038 w 1069"/>
                      <a:gd name="T21" fmla="*/ 154 h 155"/>
                      <a:gd name="T22" fmla="*/ 1068 w 1069"/>
                      <a:gd name="T23" fmla="*/ 145 h 155"/>
                      <a:gd name="T24" fmla="*/ 1068 w 1069"/>
                      <a:gd name="T25" fmla="*/ 14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69" h="155">
                        <a:moveTo>
                          <a:pt x="1068" y="145"/>
                        </a:moveTo>
                        <a:cubicBezTo>
                          <a:pt x="1038" y="135"/>
                          <a:pt x="942" y="110"/>
                          <a:pt x="846" y="89"/>
                        </a:cubicBezTo>
                        <a:cubicBezTo>
                          <a:pt x="751" y="69"/>
                          <a:pt x="607" y="40"/>
                          <a:pt x="497" y="25"/>
                        </a:cubicBezTo>
                        <a:cubicBezTo>
                          <a:pt x="388" y="8"/>
                          <a:pt x="277" y="2"/>
                          <a:pt x="204" y="0"/>
                        </a:cubicBezTo>
                        <a:cubicBezTo>
                          <a:pt x="130" y="0"/>
                          <a:pt x="92" y="0"/>
                          <a:pt x="59" y="6"/>
                        </a:cubicBezTo>
                        <a:cubicBezTo>
                          <a:pt x="27" y="14"/>
                          <a:pt x="0" y="39"/>
                          <a:pt x="9" y="42"/>
                        </a:cubicBezTo>
                        <a:cubicBezTo>
                          <a:pt x="16" y="47"/>
                          <a:pt x="73" y="34"/>
                          <a:pt x="120" y="33"/>
                        </a:cubicBezTo>
                        <a:cubicBezTo>
                          <a:pt x="165" y="31"/>
                          <a:pt x="227" y="31"/>
                          <a:pt x="285" y="33"/>
                        </a:cubicBezTo>
                        <a:cubicBezTo>
                          <a:pt x="342" y="34"/>
                          <a:pt x="392" y="36"/>
                          <a:pt x="472" y="45"/>
                        </a:cubicBezTo>
                        <a:cubicBezTo>
                          <a:pt x="551" y="55"/>
                          <a:pt x="667" y="73"/>
                          <a:pt x="762" y="91"/>
                        </a:cubicBezTo>
                        <a:cubicBezTo>
                          <a:pt x="857" y="110"/>
                          <a:pt x="988" y="145"/>
                          <a:pt x="1038" y="154"/>
                        </a:cubicBezTo>
                        <a:lnTo>
                          <a:pt x="1068" y="145"/>
                        </a:lnTo>
                        <a:lnTo>
                          <a:pt x="1068" y="14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266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67"/>
                <p:cNvGrpSpPr>
                  <a:grpSpLocks/>
                </p:cNvGrpSpPr>
                <p:nvPr/>
              </p:nvGrpSpPr>
              <p:grpSpPr bwMode="auto">
                <a:xfrm>
                  <a:off x="4487" y="14"/>
                  <a:ext cx="229" cy="271"/>
                  <a:chOff x="4487" y="14"/>
                  <a:chExt cx="229" cy="271"/>
                </a:xfrm>
              </p:grpSpPr>
              <p:sp>
                <p:nvSpPr>
                  <p:cNvPr id="1092" name="Freeform 68"/>
                  <p:cNvSpPr>
                    <a:spLocks noChangeArrowheads="1"/>
                  </p:cNvSpPr>
                  <p:nvPr/>
                </p:nvSpPr>
                <p:spPr bwMode="auto">
                  <a:xfrm>
                    <a:off x="4619" y="85"/>
                    <a:ext cx="97" cy="201"/>
                  </a:xfrm>
                  <a:custGeom>
                    <a:avLst/>
                    <a:gdLst>
                      <a:gd name="T0" fmla="*/ 432 w 433"/>
                      <a:gd name="T1" fmla="*/ 888 h 889"/>
                      <a:gd name="T2" fmla="*/ 371 w 433"/>
                      <a:gd name="T3" fmla="*/ 571 h 889"/>
                      <a:gd name="T4" fmla="*/ 228 w 433"/>
                      <a:gd name="T5" fmla="*/ 276 h 889"/>
                      <a:gd name="T6" fmla="*/ 20 w 433"/>
                      <a:gd name="T7" fmla="*/ 0 h 889"/>
                      <a:gd name="T8" fmla="*/ 0 w 433"/>
                      <a:gd name="T9" fmla="*/ 16 h 889"/>
                      <a:gd name="T10" fmla="*/ 201 w 433"/>
                      <a:gd name="T11" fmla="*/ 296 h 889"/>
                      <a:gd name="T12" fmla="*/ 371 w 433"/>
                      <a:gd name="T13" fmla="*/ 657 h 889"/>
                      <a:gd name="T14" fmla="*/ 432 w 433"/>
                      <a:gd name="T15" fmla="*/ 888 h 889"/>
                      <a:gd name="T16" fmla="*/ 432 w 433"/>
                      <a:gd name="T17" fmla="*/ 888 h 8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33" h="889">
                        <a:moveTo>
                          <a:pt x="432" y="888"/>
                        </a:moveTo>
                        <a:cubicBezTo>
                          <a:pt x="432" y="877"/>
                          <a:pt x="405" y="674"/>
                          <a:pt x="371" y="571"/>
                        </a:cubicBezTo>
                        <a:cubicBezTo>
                          <a:pt x="337" y="468"/>
                          <a:pt x="284" y="374"/>
                          <a:pt x="228" y="276"/>
                        </a:cubicBezTo>
                        <a:cubicBezTo>
                          <a:pt x="170" y="181"/>
                          <a:pt x="61" y="39"/>
                          <a:pt x="20" y="0"/>
                        </a:cubicBezTo>
                        <a:lnTo>
                          <a:pt x="0" y="16"/>
                        </a:lnTo>
                        <a:cubicBezTo>
                          <a:pt x="26" y="66"/>
                          <a:pt x="138" y="189"/>
                          <a:pt x="201" y="296"/>
                        </a:cubicBezTo>
                        <a:cubicBezTo>
                          <a:pt x="308" y="463"/>
                          <a:pt x="332" y="537"/>
                          <a:pt x="371" y="657"/>
                        </a:cubicBezTo>
                        <a:cubicBezTo>
                          <a:pt x="408" y="755"/>
                          <a:pt x="419" y="840"/>
                          <a:pt x="432" y="888"/>
                        </a:cubicBezTo>
                        <a:lnTo>
                          <a:pt x="432" y="88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347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69"/>
                  <p:cNvSpPr>
                    <a:spLocks noChangeArrowheads="1"/>
                  </p:cNvSpPr>
                  <p:nvPr/>
                </p:nvSpPr>
                <p:spPr bwMode="auto">
                  <a:xfrm>
                    <a:off x="4487" y="14"/>
                    <a:ext cx="138" cy="70"/>
                  </a:xfrm>
                  <a:custGeom>
                    <a:avLst/>
                    <a:gdLst>
                      <a:gd name="T0" fmla="*/ 610 w 611"/>
                      <a:gd name="T1" fmla="*/ 298 h 313"/>
                      <a:gd name="T2" fmla="*/ 498 w 611"/>
                      <a:gd name="T3" fmla="*/ 196 h 313"/>
                      <a:gd name="T4" fmla="*/ 319 w 611"/>
                      <a:gd name="T5" fmla="*/ 70 h 313"/>
                      <a:gd name="T6" fmla="*/ 148 w 611"/>
                      <a:gd name="T7" fmla="*/ 6 h 313"/>
                      <a:gd name="T8" fmla="*/ 55 w 611"/>
                      <a:gd name="T9" fmla="*/ 5 h 313"/>
                      <a:gd name="T10" fmla="*/ 2 w 611"/>
                      <a:gd name="T11" fmla="*/ 57 h 313"/>
                      <a:gd name="T12" fmla="*/ 77 w 611"/>
                      <a:gd name="T13" fmla="*/ 51 h 313"/>
                      <a:gd name="T14" fmla="*/ 182 w 611"/>
                      <a:gd name="T15" fmla="*/ 65 h 313"/>
                      <a:gd name="T16" fmla="*/ 292 w 611"/>
                      <a:gd name="T17" fmla="*/ 98 h 313"/>
                      <a:gd name="T18" fmla="*/ 443 w 611"/>
                      <a:gd name="T19" fmla="*/ 192 h 313"/>
                      <a:gd name="T20" fmla="*/ 585 w 611"/>
                      <a:gd name="T21" fmla="*/ 312 h 313"/>
                      <a:gd name="T22" fmla="*/ 610 w 611"/>
                      <a:gd name="T23" fmla="*/ 298 h 313"/>
                      <a:gd name="T24" fmla="*/ 610 w 611"/>
                      <a:gd name="T25" fmla="*/ 298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11" h="313">
                        <a:moveTo>
                          <a:pt x="610" y="298"/>
                        </a:moveTo>
                        <a:cubicBezTo>
                          <a:pt x="598" y="280"/>
                          <a:pt x="551" y="234"/>
                          <a:pt x="498" y="196"/>
                        </a:cubicBezTo>
                        <a:cubicBezTo>
                          <a:pt x="450" y="158"/>
                          <a:pt x="377" y="101"/>
                          <a:pt x="319" y="70"/>
                        </a:cubicBezTo>
                        <a:cubicBezTo>
                          <a:pt x="260" y="38"/>
                          <a:pt x="191" y="17"/>
                          <a:pt x="148" y="6"/>
                        </a:cubicBezTo>
                        <a:cubicBezTo>
                          <a:pt x="104" y="0"/>
                          <a:pt x="80" y="0"/>
                          <a:pt x="55" y="5"/>
                        </a:cubicBezTo>
                        <a:cubicBezTo>
                          <a:pt x="31" y="14"/>
                          <a:pt x="0" y="49"/>
                          <a:pt x="2" y="57"/>
                        </a:cubicBezTo>
                        <a:cubicBezTo>
                          <a:pt x="4" y="65"/>
                          <a:pt x="48" y="49"/>
                          <a:pt x="77" y="51"/>
                        </a:cubicBezTo>
                        <a:cubicBezTo>
                          <a:pt x="104" y="52"/>
                          <a:pt x="143" y="56"/>
                          <a:pt x="182" y="65"/>
                        </a:cubicBezTo>
                        <a:cubicBezTo>
                          <a:pt x="216" y="71"/>
                          <a:pt x="247" y="76"/>
                          <a:pt x="292" y="98"/>
                        </a:cubicBezTo>
                        <a:cubicBezTo>
                          <a:pt x="336" y="121"/>
                          <a:pt x="396" y="155"/>
                          <a:pt x="443" y="192"/>
                        </a:cubicBezTo>
                        <a:cubicBezTo>
                          <a:pt x="493" y="227"/>
                          <a:pt x="559" y="293"/>
                          <a:pt x="585" y="312"/>
                        </a:cubicBezTo>
                        <a:lnTo>
                          <a:pt x="610" y="298"/>
                        </a:lnTo>
                        <a:lnTo>
                          <a:pt x="610" y="29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347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4" name="Group 70"/>
                <p:cNvGrpSpPr>
                  <a:grpSpLocks/>
                </p:cNvGrpSpPr>
                <p:nvPr/>
              </p:nvGrpSpPr>
              <p:grpSpPr bwMode="auto">
                <a:xfrm>
                  <a:off x="4578" y="0"/>
                  <a:ext cx="185" cy="275"/>
                  <a:chOff x="4578" y="0"/>
                  <a:chExt cx="185" cy="275"/>
                </a:xfrm>
              </p:grpSpPr>
              <p:sp>
                <p:nvSpPr>
                  <p:cNvPr id="1095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4706" y="78"/>
                    <a:ext cx="59" cy="197"/>
                  </a:xfrm>
                  <a:custGeom>
                    <a:avLst/>
                    <a:gdLst>
                      <a:gd name="T0" fmla="*/ 244 w 266"/>
                      <a:gd name="T1" fmla="*/ 874 h 875"/>
                      <a:gd name="T2" fmla="*/ 253 w 266"/>
                      <a:gd name="T3" fmla="*/ 576 h 875"/>
                      <a:gd name="T4" fmla="*/ 178 w 266"/>
                      <a:gd name="T5" fmla="*/ 288 h 875"/>
                      <a:gd name="T6" fmla="*/ 28 w 266"/>
                      <a:gd name="T7" fmla="*/ 0 h 875"/>
                      <a:gd name="T8" fmla="*/ 0 w 266"/>
                      <a:gd name="T9" fmla="*/ 12 h 875"/>
                      <a:gd name="T10" fmla="*/ 147 w 266"/>
                      <a:gd name="T11" fmla="*/ 301 h 875"/>
                      <a:gd name="T12" fmla="*/ 235 w 266"/>
                      <a:gd name="T13" fmla="*/ 654 h 875"/>
                      <a:gd name="T14" fmla="*/ 244 w 266"/>
                      <a:gd name="T15" fmla="*/ 874 h 875"/>
                      <a:gd name="T16" fmla="*/ 244 w 266"/>
                      <a:gd name="T17" fmla="*/ 874 h 8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66" h="875">
                        <a:moveTo>
                          <a:pt x="244" y="874"/>
                        </a:moveTo>
                        <a:cubicBezTo>
                          <a:pt x="248" y="865"/>
                          <a:pt x="265" y="675"/>
                          <a:pt x="253" y="576"/>
                        </a:cubicBezTo>
                        <a:cubicBezTo>
                          <a:pt x="248" y="477"/>
                          <a:pt x="215" y="384"/>
                          <a:pt x="178" y="288"/>
                        </a:cubicBezTo>
                        <a:cubicBezTo>
                          <a:pt x="140" y="187"/>
                          <a:pt x="61" y="43"/>
                          <a:pt x="28" y="0"/>
                        </a:cubicBezTo>
                        <a:lnTo>
                          <a:pt x="0" y="12"/>
                        </a:lnTo>
                        <a:cubicBezTo>
                          <a:pt x="15" y="62"/>
                          <a:pt x="107" y="190"/>
                          <a:pt x="147" y="301"/>
                        </a:cubicBezTo>
                        <a:cubicBezTo>
                          <a:pt x="217" y="468"/>
                          <a:pt x="226" y="539"/>
                          <a:pt x="235" y="654"/>
                        </a:cubicBezTo>
                        <a:cubicBezTo>
                          <a:pt x="250" y="750"/>
                          <a:pt x="243" y="828"/>
                          <a:pt x="244" y="874"/>
                        </a:cubicBezTo>
                        <a:lnTo>
                          <a:pt x="244" y="87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412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2"/>
                  <p:cNvSpPr>
                    <a:spLocks noChangeArrowheads="1"/>
                  </p:cNvSpPr>
                  <p:nvPr/>
                </p:nvSpPr>
                <p:spPr bwMode="auto">
                  <a:xfrm>
                    <a:off x="4578" y="0"/>
                    <a:ext cx="130" cy="79"/>
                  </a:xfrm>
                  <a:custGeom>
                    <a:avLst/>
                    <a:gdLst>
                      <a:gd name="T0" fmla="*/ 578 w 579"/>
                      <a:gd name="T1" fmla="*/ 343 h 354"/>
                      <a:gd name="T2" fmla="*/ 495 w 579"/>
                      <a:gd name="T3" fmla="*/ 236 h 354"/>
                      <a:gd name="T4" fmla="*/ 335 w 579"/>
                      <a:gd name="T5" fmla="*/ 92 h 354"/>
                      <a:gd name="T6" fmla="*/ 169 w 579"/>
                      <a:gd name="T7" fmla="*/ 12 h 354"/>
                      <a:gd name="T8" fmla="*/ 70 w 579"/>
                      <a:gd name="T9" fmla="*/ 4 h 354"/>
                      <a:gd name="T10" fmla="*/ 2 w 579"/>
                      <a:gd name="T11" fmla="*/ 38 h 354"/>
                      <a:gd name="T12" fmla="*/ 83 w 579"/>
                      <a:gd name="T13" fmla="*/ 43 h 354"/>
                      <a:gd name="T14" fmla="*/ 190 w 579"/>
                      <a:gd name="T15" fmla="*/ 70 h 354"/>
                      <a:gd name="T16" fmla="*/ 299 w 579"/>
                      <a:gd name="T17" fmla="*/ 117 h 354"/>
                      <a:gd name="T18" fmla="*/ 438 w 579"/>
                      <a:gd name="T19" fmla="*/ 224 h 354"/>
                      <a:gd name="T20" fmla="*/ 547 w 579"/>
                      <a:gd name="T21" fmla="*/ 353 h 354"/>
                      <a:gd name="T22" fmla="*/ 578 w 579"/>
                      <a:gd name="T23" fmla="*/ 343 h 354"/>
                      <a:gd name="T24" fmla="*/ 578 w 579"/>
                      <a:gd name="T25" fmla="*/ 343 h 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79" h="354">
                        <a:moveTo>
                          <a:pt x="578" y="343"/>
                        </a:moveTo>
                        <a:cubicBezTo>
                          <a:pt x="572" y="324"/>
                          <a:pt x="537" y="276"/>
                          <a:pt x="495" y="236"/>
                        </a:cubicBezTo>
                        <a:cubicBezTo>
                          <a:pt x="454" y="193"/>
                          <a:pt x="390" y="131"/>
                          <a:pt x="335" y="92"/>
                        </a:cubicBezTo>
                        <a:cubicBezTo>
                          <a:pt x="282" y="56"/>
                          <a:pt x="215" y="28"/>
                          <a:pt x="169" y="12"/>
                        </a:cubicBezTo>
                        <a:cubicBezTo>
                          <a:pt x="126" y="0"/>
                          <a:pt x="99" y="0"/>
                          <a:pt x="70" y="4"/>
                        </a:cubicBezTo>
                        <a:cubicBezTo>
                          <a:pt x="41" y="4"/>
                          <a:pt x="0" y="30"/>
                          <a:pt x="2" y="38"/>
                        </a:cubicBezTo>
                        <a:cubicBezTo>
                          <a:pt x="2" y="46"/>
                          <a:pt x="49" y="38"/>
                          <a:pt x="83" y="43"/>
                        </a:cubicBezTo>
                        <a:cubicBezTo>
                          <a:pt x="113" y="48"/>
                          <a:pt x="153" y="57"/>
                          <a:pt x="190" y="70"/>
                        </a:cubicBezTo>
                        <a:cubicBezTo>
                          <a:pt x="226" y="81"/>
                          <a:pt x="258" y="90"/>
                          <a:pt x="299" y="117"/>
                        </a:cubicBezTo>
                        <a:cubicBezTo>
                          <a:pt x="338" y="143"/>
                          <a:pt x="393" y="183"/>
                          <a:pt x="438" y="224"/>
                        </a:cubicBezTo>
                        <a:cubicBezTo>
                          <a:pt x="480" y="263"/>
                          <a:pt x="527" y="333"/>
                          <a:pt x="547" y="353"/>
                        </a:cubicBezTo>
                        <a:lnTo>
                          <a:pt x="578" y="343"/>
                        </a:lnTo>
                        <a:lnTo>
                          <a:pt x="578" y="343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412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7" name="Group 73"/>
                <p:cNvGrpSpPr>
                  <a:grpSpLocks/>
                </p:cNvGrpSpPr>
                <p:nvPr/>
              </p:nvGrpSpPr>
              <p:grpSpPr bwMode="auto">
                <a:xfrm>
                  <a:off x="4847" y="117"/>
                  <a:ext cx="551" cy="97"/>
                  <a:chOff x="4847" y="117"/>
                  <a:chExt cx="551" cy="97"/>
                </a:xfrm>
              </p:grpSpPr>
              <p:sp>
                <p:nvSpPr>
                  <p:cNvPr id="1098" name="Freeform 74"/>
                  <p:cNvSpPr>
                    <a:spLocks noChangeArrowheads="1"/>
                  </p:cNvSpPr>
                  <p:nvPr/>
                </p:nvSpPr>
                <p:spPr bwMode="auto">
                  <a:xfrm>
                    <a:off x="4847" y="129"/>
                    <a:ext cx="330" cy="85"/>
                  </a:xfrm>
                  <a:custGeom>
                    <a:avLst/>
                    <a:gdLst>
                      <a:gd name="T0" fmla="*/ 0 w 1459"/>
                      <a:gd name="T1" fmla="*/ 379 h 380"/>
                      <a:gd name="T2" fmla="*/ 413 w 1459"/>
                      <a:gd name="T3" fmla="*/ 217 h 380"/>
                      <a:gd name="T4" fmla="*/ 906 w 1459"/>
                      <a:gd name="T5" fmla="*/ 93 h 380"/>
                      <a:gd name="T6" fmla="*/ 1449 w 1459"/>
                      <a:gd name="T7" fmla="*/ 0 h 380"/>
                      <a:gd name="T8" fmla="*/ 1458 w 1459"/>
                      <a:gd name="T9" fmla="*/ 16 h 380"/>
                      <a:gd name="T10" fmla="*/ 913 w 1459"/>
                      <a:gd name="T11" fmla="*/ 113 h 380"/>
                      <a:gd name="T12" fmla="*/ 322 w 1459"/>
                      <a:gd name="T13" fmla="*/ 266 h 380"/>
                      <a:gd name="T14" fmla="*/ 0 w 1459"/>
                      <a:gd name="T15" fmla="*/ 379 h 380"/>
                      <a:gd name="T16" fmla="*/ 0 w 1459"/>
                      <a:gd name="T17" fmla="*/ 379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59" h="380">
                        <a:moveTo>
                          <a:pt x="0" y="379"/>
                        </a:moveTo>
                        <a:cubicBezTo>
                          <a:pt x="11" y="372"/>
                          <a:pt x="266" y="264"/>
                          <a:pt x="413" y="217"/>
                        </a:cubicBezTo>
                        <a:cubicBezTo>
                          <a:pt x="566" y="169"/>
                          <a:pt x="731" y="129"/>
                          <a:pt x="906" y="93"/>
                        </a:cubicBezTo>
                        <a:cubicBezTo>
                          <a:pt x="1076" y="56"/>
                          <a:pt x="1358" y="10"/>
                          <a:pt x="1449" y="0"/>
                        </a:cubicBezTo>
                        <a:lnTo>
                          <a:pt x="1458" y="16"/>
                        </a:lnTo>
                        <a:cubicBezTo>
                          <a:pt x="1368" y="36"/>
                          <a:pt x="1103" y="72"/>
                          <a:pt x="913" y="113"/>
                        </a:cubicBezTo>
                        <a:cubicBezTo>
                          <a:pt x="604" y="175"/>
                          <a:pt x="495" y="209"/>
                          <a:pt x="322" y="266"/>
                        </a:cubicBezTo>
                        <a:cubicBezTo>
                          <a:pt x="168" y="311"/>
                          <a:pt x="65" y="356"/>
                          <a:pt x="0" y="379"/>
                        </a:cubicBezTo>
                        <a:lnTo>
                          <a:pt x="0" y="37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32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75"/>
                  <p:cNvSpPr>
                    <a:spLocks noChangeArrowheads="1"/>
                  </p:cNvSpPr>
                  <p:nvPr/>
                </p:nvSpPr>
                <p:spPr bwMode="auto">
                  <a:xfrm>
                    <a:off x="5181" y="117"/>
                    <a:ext cx="219" cy="17"/>
                  </a:xfrm>
                  <a:custGeom>
                    <a:avLst/>
                    <a:gdLst>
                      <a:gd name="T0" fmla="*/ 0 w 969"/>
                      <a:gd name="T1" fmla="*/ 41 h 80"/>
                      <a:gd name="T2" fmla="*/ 230 w 969"/>
                      <a:gd name="T3" fmla="*/ 18 h 80"/>
                      <a:gd name="T4" fmla="*/ 580 w 969"/>
                      <a:gd name="T5" fmla="*/ 0 h 80"/>
                      <a:gd name="T6" fmla="*/ 842 w 969"/>
                      <a:gd name="T7" fmla="*/ 13 h 80"/>
                      <a:gd name="T8" fmla="*/ 949 w 969"/>
                      <a:gd name="T9" fmla="*/ 37 h 80"/>
                      <a:gd name="T10" fmla="*/ 955 w 969"/>
                      <a:gd name="T11" fmla="*/ 76 h 80"/>
                      <a:gd name="T12" fmla="*/ 876 w 969"/>
                      <a:gd name="T13" fmla="*/ 54 h 80"/>
                      <a:gd name="T14" fmla="*/ 743 w 969"/>
                      <a:gd name="T15" fmla="*/ 33 h 80"/>
                      <a:gd name="T16" fmla="*/ 578 w 969"/>
                      <a:gd name="T17" fmla="*/ 21 h 80"/>
                      <a:gd name="T18" fmla="*/ 296 w 969"/>
                      <a:gd name="T19" fmla="*/ 30 h 80"/>
                      <a:gd name="T20" fmla="*/ 11 w 969"/>
                      <a:gd name="T21" fmla="*/ 57 h 80"/>
                      <a:gd name="T22" fmla="*/ 0 w 969"/>
                      <a:gd name="T23" fmla="*/ 41 h 80"/>
                      <a:gd name="T24" fmla="*/ 0 w 969"/>
                      <a:gd name="T25" fmla="*/ 41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69" h="80">
                        <a:moveTo>
                          <a:pt x="0" y="41"/>
                        </a:moveTo>
                        <a:cubicBezTo>
                          <a:pt x="33" y="35"/>
                          <a:pt x="131" y="24"/>
                          <a:pt x="230" y="18"/>
                        </a:cubicBezTo>
                        <a:cubicBezTo>
                          <a:pt x="328" y="10"/>
                          <a:pt x="478" y="0"/>
                          <a:pt x="580" y="0"/>
                        </a:cubicBezTo>
                        <a:cubicBezTo>
                          <a:pt x="678" y="0"/>
                          <a:pt x="780" y="5"/>
                          <a:pt x="842" y="13"/>
                        </a:cubicBezTo>
                        <a:cubicBezTo>
                          <a:pt x="904" y="20"/>
                          <a:pt x="929" y="26"/>
                          <a:pt x="949" y="37"/>
                        </a:cubicBezTo>
                        <a:cubicBezTo>
                          <a:pt x="967" y="50"/>
                          <a:pt x="968" y="75"/>
                          <a:pt x="955" y="76"/>
                        </a:cubicBezTo>
                        <a:cubicBezTo>
                          <a:pt x="943" y="79"/>
                          <a:pt x="909" y="60"/>
                          <a:pt x="876" y="54"/>
                        </a:cubicBezTo>
                        <a:cubicBezTo>
                          <a:pt x="840" y="46"/>
                          <a:pt x="792" y="37"/>
                          <a:pt x="743" y="33"/>
                        </a:cubicBezTo>
                        <a:cubicBezTo>
                          <a:pt x="692" y="27"/>
                          <a:pt x="653" y="21"/>
                          <a:pt x="578" y="21"/>
                        </a:cubicBezTo>
                        <a:cubicBezTo>
                          <a:pt x="503" y="20"/>
                          <a:pt x="393" y="23"/>
                          <a:pt x="296" y="30"/>
                        </a:cubicBezTo>
                        <a:cubicBezTo>
                          <a:pt x="201" y="36"/>
                          <a:pt x="56" y="54"/>
                          <a:pt x="11" y="57"/>
                        </a:cubicBezTo>
                        <a:lnTo>
                          <a:pt x="0" y="41"/>
                        </a:lnTo>
                        <a:lnTo>
                          <a:pt x="0" y="41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32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0" name="Group 76"/>
                <p:cNvGrpSpPr>
                  <a:grpSpLocks/>
                </p:cNvGrpSpPr>
                <p:nvPr/>
              </p:nvGrpSpPr>
              <p:grpSpPr bwMode="auto">
                <a:xfrm>
                  <a:off x="4804" y="76"/>
                  <a:ext cx="532" cy="125"/>
                  <a:chOff x="4804" y="76"/>
                  <a:chExt cx="532" cy="125"/>
                </a:xfrm>
              </p:grpSpPr>
              <p:sp>
                <p:nvSpPr>
                  <p:cNvPr id="1101" name="Freeform 77"/>
                  <p:cNvSpPr>
                    <a:spLocks noChangeArrowheads="1"/>
                  </p:cNvSpPr>
                  <p:nvPr/>
                </p:nvSpPr>
                <p:spPr bwMode="auto">
                  <a:xfrm>
                    <a:off x="4804" y="99"/>
                    <a:ext cx="303" cy="102"/>
                  </a:xfrm>
                  <a:custGeom>
                    <a:avLst/>
                    <a:gdLst>
                      <a:gd name="T0" fmla="*/ 0 w 1341"/>
                      <a:gd name="T1" fmla="*/ 454 h 455"/>
                      <a:gd name="T2" fmla="*/ 357 w 1341"/>
                      <a:gd name="T3" fmla="*/ 273 h 455"/>
                      <a:gd name="T4" fmla="*/ 807 w 1341"/>
                      <a:gd name="T5" fmla="*/ 124 h 455"/>
                      <a:gd name="T6" fmla="*/ 1323 w 1341"/>
                      <a:gd name="T7" fmla="*/ 0 h 455"/>
                      <a:gd name="T8" fmla="*/ 1340 w 1341"/>
                      <a:gd name="T9" fmla="*/ 13 h 455"/>
                      <a:gd name="T10" fmla="*/ 826 w 1341"/>
                      <a:gd name="T11" fmla="*/ 142 h 455"/>
                      <a:gd name="T12" fmla="*/ 283 w 1341"/>
                      <a:gd name="T13" fmla="*/ 326 h 455"/>
                      <a:gd name="T14" fmla="*/ 0 w 1341"/>
                      <a:gd name="T15" fmla="*/ 454 h 455"/>
                      <a:gd name="T16" fmla="*/ 0 w 1341"/>
                      <a:gd name="T17" fmla="*/ 454 h 4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41" h="455">
                        <a:moveTo>
                          <a:pt x="0" y="454"/>
                        </a:moveTo>
                        <a:cubicBezTo>
                          <a:pt x="4" y="448"/>
                          <a:pt x="222" y="328"/>
                          <a:pt x="357" y="273"/>
                        </a:cubicBezTo>
                        <a:cubicBezTo>
                          <a:pt x="493" y="217"/>
                          <a:pt x="644" y="171"/>
                          <a:pt x="807" y="124"/>
                        </a:cubicBezTo>
                        <a:cubicBezTo>
                          <a:pt x="968" y="77"/>
                          <a:pt x="1236" y="13"/>
                          <a:pt x="1323" y="0"/>
                        </a:cubicBezTo>
                        <a:lnTo>
                          <a:pt x="1340" y="13"/>
                        </a:lnTo>
                        <a:cubicBezTo>
                          <a:pt x="1258" y="38"/>
                          <a:pt x="1001" y="91"/>
                          <a:pt x="826" y="142"/>
                        </a:cubicBezTo>
                        <a:cubicBezTo>
                          <a:pt x="535" y="221"/>
                          <a:pt x="437" y="261"/>
                          <a:pt x="283" y="326"/>
                        </a:cubicBezTo>
                        <a:cubicBezTo>
                          <a:pt x="142" y="379"/>
                          <a:pt x="55" y="428"/>
                          <a:pt x="0" y="454"/>
                        </a:cubicBezTo>
                        <a:lnTo>
                          <a:pt x="0" y="45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9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78"/>
                  <p:cNvSpPr>
                    <a:spLocks noChangeArrowheads="1"/>
                  </p:cNvSpPr>
                  <p:nvPr/>
                </p:nvSpPr>
                <p:spPr bwMode="auto">
                  <a:xfrm>
                    <a:off x="5109" y="76"/>
                    <a:ext cx="229" cy="20"/>
                  </a:xfrm>
                  <a:custGeom>
                    <a:avLst/>
                    <a:gdLst>
                      <a:gd name="T0" fmla="*/ 0 w 1016"/>
                      <a:gd name="T1" fmla="*/ 83 h 94"/>
                      <a:gd name="T2" fmla="*/ 228 w 1016"/>
                      <a:gd name="T3" fmla="*/ 44 h 94"/>
                      <a:gd name="T4" fmla="*/ 577 w 1016"/>
                      <a:gd name="T5" fmla="*/ 3 h 94"/>
                      <a:gd name="T6" fmla="*/ 855 w 1016"/>
                      <a:gd name="T7" fmla="*/ 0 h 94"/>
                      <a:gd name="T8" fmla="*/ 976 w 1016"/>
                      <a:gd name="T9" fmla="*/ 20 h 94"/>
                      <a:gd name="T10" fmla="*/ 1003 w 1016"/>
                      <a:gd name="T11" fmla="*/ 58 h 94"/>
                      <a:gd name="T12" fmla="*/ 909 w 1016"/>
                      <a:gd name="T13" fmla="*/ 39 h 94"/>
                      <a:gd name="T14" fmla="*/ 762 w 1016"/>
                      <a:gd name="T15" fmla="*/ 28 h 94"/>
                      <a:gd name="T16" fmla="*/ 586 w 1016"/>
                      <a:gd name="T17" fmla="*/ 28 h 94"/>
                      <a:gd name="T18" fmla="*/ 303 w 1016"/>
                      <a:gd name="T19" fmla="*/ 52 h 94"/>
                      <a:gd name="T20" fmla="*/ 16 w 1016"/>
                      <a:gd name="T21" fmla="*/ 93 h 94"/>
                      <a:gd name="T22" fmla="*/ 0 w 1016"/>
                      <a:gd name="T23" fmla="*/ 83 h 94"/>
                      <a:gd name="T24" fmla="*/ 0 w 1016"/>
                      <a:gd name="T25" fmla="*/ 83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16" h="94">
                        <a:moveTo>
                          <a:pt x="0" y="83"/>
                        </a:moveTo>
                        <a:cubicBezTo>
                          <a:pt x="30" y="74"/>
                          <a:pt x="130" y="58"/>
                          <a:pt x="228" y="44"/>
                        </a:cubicBezTo>
                        <a:cubicBezTo>
                          <a:pt x="325" y="32"/>
                          <a:pt x="472" y="12"/>
                          <a:pt x="577" y="3"/>
                        </a:cubicBezTo>
                        <a:cubicBezTo>
                          <a:pt x="681" y="0"/>
                          <a:pt x="788" y="0"/>
                          <a:pt x="855" y="0"/>
                        </a:cubicBezTo>
                        <a:cubicBezTo>
                          <a:pt x="921" y="2"/>
                          <a:pt x="952" y="8"/>
                          <a:pt x="976" y="20"/>
                        </a:cubicBezTo>
                        <a:cubicBezTo>
                          <a:pt x="1001" y="28"/>
                          <a:pt x="1015" y="54"/>
                          <a:pt x="1003" y="58"/>
                        </a:cubicBezTo>
                        <a:cubicBezTo>
                          <a:pt x="991" y="62"/>
                          <a:pt x="949" y="44"/>
                          <a:pt x="909" y="39"/>
                        </a:cubicBezTo>
                        <a:cubicBezTo>
                          <a:pt x="869" y="35"/>
                          <a:pt x="816" y="30"/>
                          <a:pt x="762" y="28"/>
                        </a:cubicBezTo>
                        <a:cubicBezTo>
                          <a:pt x="709" y="26"/>
                          <a:pt x="663" y="23"/>
                          <a:pt x="586" y="28"/>
                        </a:cubicBezTo>
                        <a:cubicBezTo>
                          <a:pt x="508" y="31"/>
                          <a:pt x="398" y="41"/>
                          <a:pt x="303" y="52"/>
                        </a:cubicBezTo>
                        <a:cubicBezTo>
                          <a:pt x="207" y="64"/>
                          <a:pt x="65" y="89"/>
                          <a:pt x="16" y="93"/>
                        </a:cubicBezTo>
                        <a:lnTo>
                          <a:pt x="0" y="83"/>
                        </a:lnTo>
                        <a:lnTo>
                          <a:pt x="0" y="83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92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3" name="Freeform 79"/>
                <p:cNvSpPr>
                  <a:spLocks noChangeArrowheads="1"/>
                </p:cNvSpPr>
                <p:nvPr/>
              </p:nvSpPr>
              <p:spPr bwMode="auto">
                <a:xfrm>
                  <a:off x="4760" y="93"/>
                  <a:ext cx="39" cy="183"/>
                </a:xfrm>
                <a:custGeom>
                  <a:avLst/>
                  <a:gdLst>
                    <a:gd name="T0" fmla="*/ 155 w 178"/>
                    <a:gd name="T1" fmla="*/ 811 h 812"/>
                    <a:gd name="T2" fmla="*/ 172 w 178"/>
                    <a:gd name="T3" fmla="*/ 545 h 812"/>
                    <a:gd name="T4" fmla="*/ 123 w 178"/>
                    <a:gd name="T5" fmla="*/ 272 h 812"/>
                    <a:gd name="T6" fmla="*/ 22 w 178"/>
                    <a:gd name="T7" fmla="*/ 0 h 812"/>
                    <a:gd name="T8" fmla="*/ 0 w 178"/>
                    <a:gd name="T9" fmla="*/ 4 h 812"/>
                    <a:gd name="T10" fmla="*/ 100 w 178"/>
                    <a:gd name="T11" fmla="*/ 281 h 812"/>
                    <a:gd name="T12" fmla="*/ 156 w 178"/>
                    <a:gd name="T13" fmla="*/ 611 h 812"/>
                    <a:gd name="T14" fmla="*/ 155 w 178"/>
                    <a:gd name="T15" fmla="*/ 811 h 812"/>
                    <a:gd name="T16" fmla="*/ 155 w 178"/>
                    <a:gd name="T17" fmla="*/ 811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8" h="812">
                      <a:moveTo>
                        <a:pt x="155" y="811"/>
                      </a:moveTo>
                      <a:cubicBezTo>
                        <a:pt x="158" y="803"/>
                        <a:pt x="177" y="634"/>
                        <a:pt x="172" y="545"/>
                      </a:cubicBezTo>
                      <a:cubicBezTo>
                        <a:pt x="170" y="455"/>
                        <a:pt x="151" y="366"/>
                        <a:pt x="123" y="272"/>
                      </a:cubicBezTo>
                      <a:cubicBezTo>
                        <a:pt x="100" y="184"/>
                        <a:pt x="44" y="40"/>
                        <a:pt x="22" y="0"/>
                      </a:cubicBezTo>
                      <a:lnTo>
                        <a:pt x="0" y="4"/>
                      </a:lnTo>
                      <a:cubicBezTo>
                        <a:pt x="8" y="52"/>
                        <a:pt x="74" y="182"/>
                        <a:pt x="100" y="281"/>
                      </a:cubicBezTo>
                      <a:cubicBezTo>
                        <a:pt x="150" y="442"/>
                        <a:pt x="153" y="507"/>
                        <a:pt x="156" y="611"/>
                      </a:cubicBezTo>
                      <a:cubicBezTo>
                        <a:pt x="165" y="702"/>
                        <a:pt x="155" y="771"/>
                        <a:pt x="155" y="811"/>
                      </a:cubicBezTo>
                      <a:lnTo>
                        <a:pt x="155" y="811"/>
                      </a:lnTo>
                    </a:path>
                  </a:pathLst>
                </a:custGeom>
                <a:gradFill rotWithShape="0">
                  <a:gsLst>
                    <a:gs pos="0">
                      <a:srgbClr val="FE1F08"/>
                    </a:gs>
                    <a:gs pos="100000">
                      <a:srgbClr val="FFE103"/>
                    </a:gs>
                  </a:gsLst>
                  <a:lin ang="4577999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 noChangeArrowheads="1"/>
                </p:cNvSpPr>
                <p:nvPr/>
              </p:nvSpPr>
              <p:spPr bwMode="auto">
                <a:xfrm>
                  <a:off x="4667" y="11"/>
                  <a:ext cx="98" cy="84"/>
                </a:xfrm>
                <a:custGeom>
                  <a:avLst/>
                  <a:gdLst>
                    <a:gd name="T0" fmla="*/ 437 w 438"/>
                    <a:gd name="T1" fmla="*/ 369 h 375"/>
                    <a:gd name="T2" fmla="*/ 375 w 438"/>
                    <a:gd name="T3" fmla="*/ 261 h 375"/>
                    <a:gd name="T4" fmla="*/ 259 w 438"/>
                    <a:gd name="T5" fmla="*/ 114 h 375"/>
                    <a:gd name="T6" fmla="*/ 133 w 438"/>
                    <a:gd name="T7" fmla="*/ 20 h 375"/>
                    <a:gd name="T8" fmla="*/ 54 w 438"/>
                    <a:gd name="T9" fmla="*/ 0 h 375"/>
                    <a:gd name="T10" fmla="*/ 0 w 438"/>
                    <a:gd name="T11" fmla="*/ 20 h 375"/>
                    <a:gd name="T12" fmla="*/ 63 w 438"/>
                    <a:gd name="T13" fmla="*/ 36 h 375"/>
                    <a:gd name="T14" fmla="*/ 145 w 438"/>
                    <a:gd name="T15" fmla="*/ 75 h 375"/>
                    <a:gd name="T16" fmla="*/ 229 w 438"/>
                    <a:gd name="T17" fmla="*/ 129 h 375"/>
                    <a:gd name="T18" fmla="*/ 331 w 438"/>
                    <a:gd name="T19" fmla="*/ 244 h 375"/>
                    <a:gd name="T20" fmla="*/ 414 w 438"/>
                    <a:gd name="T21" fmla="*/ 374 h 375"/>
                    <a:gd name="T22" fmla="*/ 437 w 438"/>
                    <a:gd name="T23" fmla="*/ 369 h 375"/>
                    <a:gd name="T24" fmla="*/ 437 w 438"/>
                    <a:gd name="T25" fmla="*/ 369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38" h="375">
                      <a:moveTo>
                        <a:pt x="437" y="369"/>
                      </a:moveTo>
                      <a:cubicBezTo>
                        <a:pt x="431" y="353"/>
                        <a:pt x="402" y="306"/>
                        <a:pt x="375" y="261"/>
                      </a:cubicBezTo>
                      <a:cubicBezTo>
                        <a:pt x="346" y="220"/>
                        <a:pt x="299" y="155"/>
                        <a:pt x="259" y="114"/>
                      </a:cubicBezTo>
                      <a:cubicBezTo>
                        <a:pt x="218" y="75"/>
                        <a:pt x="166" y="41"/>
                        <a:pt x="133" y="20"/>
                      </a:cubicBezTo>
                      <a:cubicBezTo>
                        <a:pt x="98" y="4"/>
                        <a:pt x="78" y="0"/>
                        <a:pt x="54" y="0"/>
                      </a:cubicBezTo>
                      <a:cubicBezTo>
                        <a:pt x="30" y="0"/>
                        <a:pt x="0" y="13"/>
                        <a:pt x="0" y="20"/>
                      </a:cubicBezTo>
                      <a:cubicBezTo>
                        <a:pt x="0" y="28"/>
                        <a:pt x="37" y="27"/>
                        <a:pt x="63" y="36"/>
                      </a:cubicBezTo>
                      <a:cubicBezTo>
                        <a:pt x="87" y="45"/>
                        <a:pt x="119" y="59"/>
                        <a:pt x="145" y="75"/>
                      </a:cubicBezTo>
                      <a:cubicBezTo>
                        <a:pt x="174" y="89"/>
                        <a:pt x="198" y="101"/>
                        <a:pt x="229" y="129"/>
                      </a:cubicBezTo>
                      <a:cubicBezTo>
                        <a:pt x="261" y="159"/>
                        <a:pt x="299" y="204"/>
                        <a:pt x="331" y="244"/>
                      </a:cubicBezTo>
                      <a:cubicBezTo>
                        <a:pt x="363" y="284"/>
                        <a:pt x="397" y="354"/>
                        <a:pt x="414" y="374"/>
                      </a:cubicBezTo>
                      <a:lnTo>
                        <a:pt x="437" y="369"/>
                      </a:lnTo>
                      <a:lnTo>
                        <a:pt x="437" y="369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100000">
                      <a:srgbClr val="FE1F08"/>
                    </a:gs>
                  </a:gsLst>
                  <a:lin ang="4577999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05" name="Group 81"/>
                <p:cNvGrpSpPr>
                  <a:grpSpLocks/>
                </p:cNvGrpSpPr>
                <p:nvPr/>
              </p:nvGrpSpPr>
              <p:grpSpPr bwMode="auto">
                <a:xfrm>
                  <a:off x="4840" y="2"/>
                  <a:ext cx="187" cy="273"/>
                  <a:chOff x="4840" y="2"/>
                  <a:chExt cx="187" cy="273"/>
                </a:xfrm>
              </p:grpSpPr>
              <p:sp>
                <p:nvSpPr>
                  <p:cNvPr id="1106" name="Freeform 82"/>
                  <p:cNvSpPr>
                    <a:spLocks noChangeArrowheads="1"/>
                  </p:cNvSpPr>
                  <p:nvPr/>
                </p:nvSpPr>
                <p:spPr bwMode="auto">
                  <a:xfrm>
                    <a:off x="4840" y="82"/>
                    <a:ext cx="73" cy="193"/>
                  </a:xfrm>
                  <a:custGeom>
                    <a:avLst/>
                    <a:gdLst>
                      <a:gd name="T0" fmla="*/ 0 w 326"/>
                      <a:gd name="T1" fmla="*/ 856 h 857"/>
                      <a:gd name="T2" fmla="*/ 32 w 326"/>
                      <a:gd name="T3" fmla="*/ 564 h 857"/>
                      <a:gd name="T4" fmla="*/ 140 w 326"/>
                      <a:gd name="T5" fmla="*/ 280 h 857"/>
                      <a:gd name="T6" fmla="*/ 301 w 326"/>
                      <a:gd name="T7" fmla="*/ 0 h 857"/>
                      <a:gd name="T8" fmla="*/ 325 w 326"/>
                      <a:gd name="T9" fmla="*/ 11 h 857"/>
                      <a:gd name="T10" fmla="*/ 162 w 326"/>
                      <a:gd name="T11" fmla="*/ 294 h 857"/>
                      <a:gd name="T12" fmla="*/ 38 w 326"/>
                      <a:gd name="T13" fmla="*/ 640 h 857"/>
                      <a:gd name="T14" fmla="*/ 0 w 326"/>
                      <a:gd name="T15" fmla="*/ 856 h 857"/>
                      <a:gd name="T16" fmla="*/ 0 w 326"/>
                      <a:gd name="T17" fmla="*/ 856 h 8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26" h="857">
                        <a:moveTo>
                          <a:pt x="0" y="856"/>
                        </a:moveTo>
                        <a:cubicBezTo>
                          <a:pt x="0" y="847"/>
                          <a:pt x="8" y="658"/>
                          <a:pt x="32" y="564"/>
                        </a:cubicBezTo>
                        <a:cubicBezTo>
                          <a:pt x="58" y="467"/>
                          <a:pt x="96" y="374"/>
                          <a:pt x="140" y="280"/>
                        </a:cubicBezTo>
                        <a:cubicBezTo>
                          <a:pt x="185" y="182"/>
                          <a:pt x="272" y="40"/>
                          <a:pt x="301" y="0"/>
                        </a:cubicBezTo>
                        <a:lnTo>
                          <a:pt x="325" y="11"/>
                        </a:lnTo>
                        <a:cubicBezTo>
                          <a:pt x="303" y="60"/>
                          <a:pt x="211" y="184"/>
                          <a:pt x="162" y="294"/>
                        </a:cubicBezTo>
                        <a:cubicBezTo>
                          <a:pt x="83" y="459"/>
                          <a:pt x="66" y="527"/>
                          <a:pt x="38" y="640"/>
                        </a:cubicBezTo>
                        <a:cubicBezTo>
                          <a:pt x="8" y="736"/>
                          <a:pt x="5" y="814"/>
                          <a:pt x="0" y="856"/>
                        </a:cubicBezTo>
                        <a:lnTo>
                          <a:pt x="0" y="856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385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83"/>
                  <p:cNvSpPr>
                    <a:spLocks noChangeArrowheads="1"/>
                  </p:cNvSpPr>
                  <p:nvPr/>
                </p:nvSpPr>
                <p:spPr bwMode="auto">
                  <a:xfrm>
                    <a:off x="4913" y="2"/>
                    <a:ext cx="115" cy="76"/>
                  </a:xfrm>
                  <a:custGeom>
                    <a:avLst/>
                    <a:gdLst>
                      <a:gd name="T0" fmla="*/ 0 w 511"/>
                      <a:gd name="T1" fmla="*/ 329 h 340"/>
                      <a:gd name="T2" fmla="*/ 84 w 511"/>
                      <a:gd name="T3" fmla="*/ 226 h 340"/>
                      <a:gd name="T4" fmla="*/ 230 w 511"/>
                      <a:gd name="T5" fmla="*/ 87 h 340"/>
                      <a:gd name="T6" fmla="*/ 375 w 511"/>
                      <a:gd name="T7" fmla="*/ 11 h 340"/>
                      <a:gd name="T8" fmla="*/ 457 w 511"/>
                      <a:gd name="T9" fmla="*/ 4 h 340"/>
                      <a:gd name="T10" fmla="*/ 508 w 511"/>
                      <a:gd name="T11" fmla="*/ 40 h 340"/>
                      <a:gd name="T12" fmla="*/ 441 w 511"/>
                      <a:gd name="T13" fmla="*/ 43 h 340"/>
                      <a:gd name="T14" fmla="*/ 352 w 511"/>
                      <a:gd name="T15" fmla="*/ 69 h 340"/>
                      <a:gd name="T16" fmla="*/ 256 w 511"/>
                      <a:gd name="T17" fmla="*/ 110 h 340"/>
                      <a:gd name="T18" fmla="*/ 129 w 511"/>
                      <a:gd name="T19" fmla="*/ 216 h 340"/>
                      <a:gd name="T20" fmla="*/ 19 w 511"/>
                      <a:gd name="T21" fmla="*/ 339 h 340"/>
                      <a:gd name="T22" fmla="*/ 0 w 511"/>
                      <a:gd name="T23" fmla="*/ 329 h 340"/>
                      <a:gd name="T24" fmla="*/ 0 w 511"/>
                      <a:gd name="T25" fmla="*/ 329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11" h="340">
                        <a:moveTo>
                          <a:pt x="0" y="329"/>
                        </a:moveTo>
                        <a:cubicBezTo>
                          <a:pt x="9" y="310"/>
                          <a:pt x="43" y="265"/>
                          <a:pt x="84" y="226"/>
                        </a:cubicBezTo>
                        <a:cubicBezTo>
                          <a:pt x="121" y="184"/>
                          <a:pt x="182" y="123"/>
                          <a:pt x="230" y="87"/>
                        </a:cubicBezTo>
                        <a:cubicBezTo>
                          <a:pt x="280" y="54"/>
                          <a:pt x="339" y="27"/>
                          <a:pt x="375" y="11"/>
                        </a:cubicBezTo>
                        <a:cubicBezTo>
                          <a:pt x="414" y="0"/>
                          <a:pt x="434" y="0"/>
                          <a:pt x="457" y="4"/>
                        </a:cubicBezTo>
                        <a:cubicBezTo>
                          <a:pt x="478" y="4"/>
                          <a:pt x="510" y="32"/>
                          <a:pt x="508" y="40"/>
                        </a:cubicBezTo>
                        <a:cubicBezTo>
                          <a:pt x="505" y="46"/>
                          <a:pt x="466" y="38"/>
                          <a:pt x="441" y="43"/>
                        </a:cubicBezTo>
                        <a:cubicBezTo>
                          <a:pt x="416" y="48"/>
                          <a:pt x="380" y="57"/>
                          <a:pt x="352" y="69"/>
                        </a:cubicBezTo>
                        <a:cubicBezTo>
                          <a:pt x="320" y="79"/>
                          <a:pt x="293" y="86"/>
                          <a:pt x="256" y="110"/>
                        </a:cubicBezTo>
                        <a:cubicBezTo>
                          <a:pt x="221" y="137"/>
                          <a:pt x="170" y="176"/>
                          <a:pt x="129" y="216"/>
                        </a:cubicBezTo>
                        <a:cubicBezTo>
                          <a:pt x="92" y="252"/>
                          <a:pt x="41" y="320"/>
                          <a:pt x="19" y="339"/>
                        </a:cubicBezTo>
                        <a:lnTo>
                          <a:pt x="0" y="329"/>
                        </a:lnTo>
                        <a:lnTo>
                          <a:pt x="0" y="32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385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8" name="Group 84"/>
                <p:cNvGrpSpPr>
                  <a:grpSpLocks/>
                </p:cNvGrpSpPr>
                <p:nvPr/>
              </p:nvGrpSpPr>
              <p:grpSpPr bwMode="auto">
                <a:xfrm>
                  <a:off x="4881" y="25"/>
                  <a:ext cx="300" cy="262"/>
                  <a:chOff x="4881" y="25"/>
                  <a:chExt cx="300" cy="262"/>
                </a:xfrm>
              </p:grpSpPr>
              <p:sp>
                <p:nvSpPr>
                  <p:cNvPr id="1109" name="Freeform 85"/>
                  <p:cNvSpPr>
                    <a:spLocks noChangeArrowheads="1"/>
                  </p:cNvSpPr>
                  <p:nvPr/>
                </p:nvSpPr>
                <p:spPr bwMode="auto">
                  <a:xfrm>
                    <a:off x="4881" y="77"/>
                    <a:ext cx="142" cy="210"/>
                  </a:xfrm>
                  <a:custGeom>
                    <a:avLst/>
                    <a:gdLst>
                      <a:gd name="T0" fmla="*/ 0 w 629"/>
                      <a:gd name="T1" fmla="*/ 930 h 931"/>
                      <a:gd name="T2" fmla="*/ 119 w 629"/>
                      <a:gd name="T3" fmla="*/ 573 h 931"/>
                      <a:gd name="T4" fmla="*/ 327 w 629"/>
                      <a:gd name="T5" fmla="*/ 269 h 931"/>
                      <a:gd name="T6" fmla="*/ 602 w 629"/>
                      <a:gd name="T7" fmla="*/ 0 h 931"/>
                      <a:gd name="T8" fmla="*/ 628 w 629"/>
                      <a:gd name="T9" fmla="*/ 28 h 931"/>
                      <a:gd name="T10" fmla="*/ 355 w 629"/>
                      <a:gd name="T11" fmla="*/ 298 h 931"/>
                      <a:gd name="T12" fmla="*/ 105 w 629"/>
                      <a:gd name="T13" fmla="*/ 675 h 931"/>
                      <a:gd name="T14" fmla="*/ 0 w 629"/>
                      <a:gd name="T15" fmla="*/ 930 h 931"/>
                      <a:gd name="T16" fmla="*/ 0 w 629"/>
                      <a:gd name="T17" fmla="*/ 930 h 9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29" h="931">
                        <a:moveTo>
                          <a:pt x="0" y="930"/>
                        </a:moveTo>
                        <a:cubicBezTo>
                          <a:pt x="0" y="918"/>
                          <a:pt x="62" y="684"/>
                          <a:pt x="119" y="573"/>
                        </a:cubicBezTo>
                        <a:cubicBezTo>
                          <a:pt x="171" y="463"/>
                          <a:pt x="242" y="363"/>
                          <a:pt x="327" y="269"/>
                        </a:cubicBezTo>
                        <a:cubicBezTo>
                          <a:pt x="408" y="173"/>
                          <a:pt x="552" y="36"/>
                          <a:pt x="602" y="0"/>
                        </a:cubicBezTo>
                        <a:lnTo>
                          <a:pt x="628" y="28"/>
                        </a:lnTo>
                        <a:cubicBezTo>
                          <a:pt x="587" y="79"/>
                          <a:pt x="442" y="191"/>
                          <a:pt x="355" y="298"/>
                        </a:cubicBezTo>
                        <a:cubicBezTo>
                          <a:pt x="204" y="466"/>
                          <a:pt x="165" y="545"/>
                          <a:pt x="105" y="675"/>
                        </a:cubicBezTo>
                        <a:cubicBezTo>
                          <a:pt x="42" y="782"/>
                          <a:pt x="20" y="877"/>
                          <a:pt x="0" y="930"/>
                        </a:cubicBezTo>
                        <a:lnTo>
                          <a:pt x="0" y="93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27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86"/>
                  <p:cNvSpPr>
                    <a:spLocks noChangeArrowheads="1"/>
                  </p:cNvSpPr>
                  <p:nvPr/>
                </p:nvSpPr>
                <p:spPr bwMode="auto">
                  <a:xfrm>
                    <a:off x="5023" y="25"/>
                    <a:ext cx="160" cy="53"/>
                  </a:xfrm>
                  <a:custGeom>
                    <a:avLst/>
                    <a:gdLst>
                      <a:gd name="T0" fmla="*/ 0 w 709"/>
                      <a:gd name="T1" fmla="*/ 217 h 239"/>
                      <a:gd name="T2" fmla="*/ 131 w 709"/>
                      <a:gd name="T3" fmla="*/ 124 h 239"/>
                      <a:gd name="T4" fmla="*/ 349 w 709"/>
                      <a:gd name="T5" fmla="*/ 23 h 239"/>
                      <a:gd name="T6" fmla="*/ 548 w 709"/>
                      <a:gd name="T7" fmla="*/ 0 h 239"/>
                      <a:gd name="T8" fmla="*/ 650 w 709"/>
                      <a:gd name="T9" fmla="*/ 21 h 239"/>
                      <a:gd name="T10" fmla="*/ 703 w 709"/>
                      <a:gd name="T11" fmla="*/ 94 h 239"/>
                      <a:gd name="T12" fmla="*/ 621 w 709"/>
                      <a:gd name="T13" fmla="*/ 67 h 239"/>
                      <a:gd name="T14" fmla="*/ 507 w 709"/>
                      <a:gd name="T15" fmla="*/ 55 h 239"/>
                      <a:gd name="T16" fmla="*/ 376 w 709"/>
                      <a:gd name="T17" fmla="*/ 64 h 239"/>
                      <a:gd name="T18" fmla="*/ 194 w 709"/>
                      <a:gd name="T19" fmla="*/ 135 h 239"/>
                      <a:gd name="T20" fmla="*/ 21 w 709"/>
                      <a:gd name="T21" fmla="*/ 238 h 239"/>
                      <a:gd name="T22" fmla="*/ 0 w 709"/>
                      <a:gd name="T23" fmla="*/ 217 h 239"/>
                      <a:gd name="T24" fmla="*/ 0 w 709"/>
                      <a:gd name="T25" fmla="*/ 217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709" h="239">
                        <a:moveTo>
                          <a:pt x="0" y="217"/>
                        </a:moveTo>
                        <a:cubicBezTo>
                          <a:pt x="16" y="196"/>
                          <a:pt x="72" y="157"/>
                          <a:pt x="131" y="124"/>
                        </a:cubicBezTo>
                        <a:cubicBezTo>
                          <a:pt x="192" y="92"/>
                          <a:pt x="279" y="45"/>
                          <a:pt x="349" y="23"/>
                        </a:cubicBezTo>
                        <a:cubicBezTo>
                          <a:pt x="422" y="4"/>
                          <a:pt x="500" y="0"/>
                          <a:pt x="548" y="0"/>
                        </a:cubicBezTo>
                        <a:cubicBezTo>
                          <a:pt x="599" y="0"/>
                          <a:pt x="626" y="4"/>
                          <a:pt x="650" y="21"/>
                        </a:cubicBezTo>
                        <a:cubicBezTo>
                          <a:pt x="676" y="38"/>
                          <a:pt x="708" y="86"/>
                          <a:pt x="703" y="94"/>
                        </a:cubicBezTo>
                        <a:cubicBezTo>
                          <a:pt x="698" y="102"/>
                          <a:pt x="653" y="72"/>
                          <a:pt x="621" y="67"/>
                        </a:cubicBezTo>
                        <a:cubicBezTo>
                          <a:pt x="587" y="61"/>
                          <a:pt x="543" y="55"/>
                          <a:pt x="507" y="55"/>
                        </a:cubicBezTo>
                        <a:cubicBezTo>
                          <a:pt x="465" y="53"/>
                          <a:pt x="429" y="52"/>
                          <a:pt x="376" y="64"/>
                        </a:cubicBezTo>
                        <a:cubicBezTo>
                          <a:pt x="323" y="77"/>
                          <a:pt x="249" y="106"/>
                          <a:pt x="194" y="135"/>
                        </a:cubicBezTo>
                        <a:cubicBezTo>
                          <a:pt x="133" y="163"/>
                          <a:pt x="52" y="226"/>
                          <a:pt x="21" y="238"/>
                        </a:cubicBezTo>
                        <a:lnTo>
                          <a:pt x="0" y="217"/>
                        </a:lnTo>
                        <a:lnTo>
                          <a:pt x="0" y="217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2777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oup 87"/>
                <p:cNvGrpSpPr>
                  <a:grpSpLocks/>
                </p:cNvGrpSpPr>
                <p:nvPr/>
              </p:nvGrpSpPr>
              <p:grpSpPr bwMode="auto">
                <a:xfrm>
                  <a:off x="4819" y="1"/>
                  <a:ext cx="67" cy="259"/>
                  <a:chOff x="4819" y="1"/>
                  <a:chExt cx="67" cy="259"/>
                </a:xfrm>
              </p:grpSpPr>
              <p:sp>
                <p:nvSpPr>
                  <p:cNvPr id="1112" name="Freeform 88"/>
                  <p:cNvSpPr>
                    <a:spLocks noChangeArrowheads="1"/>
                  </p:cNvSpPr>
                  <p:nvPr/>
                </p:nvSpPr>
                <p:spPr bwMode="auto">
                  <a:xfrm>
                    <a:off x="4819" y="90"/>
                    <a:ext cx="16" cy="170"/>
                  </a:xfrm>
                  <a:custGeom>
                    <a:avLst/>
                    <a:gdLst>
                      <a:gd name="T0" fmla="*/ 12 w 75"/>
                      <a:gd name="T1" fmla="*/ 755 h 756"/>
                      <a:gd name="T2" fmla="*/ 0 w 75"/>
                      <a:gd name="T3" fmla="*/ 515 h 756"/>
                      <a:gd name="T4" fmla="*/ 21 w 75"/>
                      <a:gd name="T5" fmla="*/ 262 h 756"/>
                      <a:gd name="T6" fmla="*/ 64 w 75"/>
                      <a:gd name="T7" fmla="*/ 0 h 756"/>
                      <a:gd name="T8" fmla="*/ 74 w 75"/>
                      <a:gd name="T9" fmla="*/ 4 h 756"/>
                      <a:gd name="T10" fmla="*/ 33 w 75"/>
                      <a:gd name="T11" fmla="*/ 267 h 756"/>
                      <a:gd name="T12" fmla="*/ 10 w 75"/>
                      <a:gd name="T13" fmla="*/ 574 h 756"/>
                      <a:gd name="T14" fmla="*/ 12 w 75"/>
                      <a:gd name="T15" fmla="*/ 755 h 756"/>
                      <a:gd name="T16" fmla="*/ 12 w 75"/>
                      <a:gd name="T17" fmla="*/ 755 h 7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" h="756">
                        <a:moveTo>
                          <a:pt x="12" y="755"/>
                        </a:moveTo>
                        <a:cubicBezTo>
                          <a:pt x="12" y="748"/>
                          <a:pt x="0" y="596"/>
                          <a:pt x="0" y="515"/>
                        </a:cubicBezTo>
                        <a:cubicBezTo>
                          <a:pt x="0" y="430"/>
                          <a:pt x="8" y="347"/>
                          <a:pt x="21" y="262"/>
                        </a:cubicBezTo>
                        <a:cubicBezTo>
                          <a:pt x="31" y="172"/>
                          <a:pt x="52" y="39"/>
                          <a:pt x="64" y="0"/>
                        </a:cubicBezTo>
                        <a:lnTo>
                          <a:pt x="74" y="4"/>
                        </a:lnTo>
                        <a:cubicBezTo>
                          <a:pt x="69" y="46"/>
                          <a:pt x="41" y="169"/>
                          <a:pt x="33" y="267"/>
                        </a:cubicBezTo>
                        <a:cubicBezTo>
                          <a:pt x="12" y="418"/>
                          <a:pt x="10" y="477"/>
                          <a:pt x="10" y="574"/>
                        </a:cubicBezTo>
                        <a:cubicBezTo>
                          <a:pt x="3" y="657"/>
                          <a:pt x="12" y="717"/>
                          <a:pt x="12" y="755"/>
                        </a:cubicBezTo>
                        <a:lnTo>
                          <a:pt x="12" y="755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4902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9"/>
                  <p:cNvSpPr>
                    <a:spLocks noChangeArrowheads="1"/>
                  </p:cNvSpPr>
                  <p:nvPr/>
                </p:nvSpPr>
                <p:spPr bwMode="auto">
                  <a:xfrm>
                    <a:off x="4839" y="1"/>
                    <a:ext cx="48" cy="85"/>
                  </a:xfrm>
                  <a:custGeom>
                    <a:avLst/>
                    <a:gdLst>
                      <a:gd name="T0" fmla="*/ 0 w 214"/>
                      <a:gd name="T1" fmla="*/ 377 h 381"/>
                      <a:gd name="T2" fmla="*/ 25 w 214"/>
                      <a:gd name="T3" fmla="*/ 271 h 381"/>
                      <a:gd name="T4" fmla="*/ 83 w 214"/>
                      <a:gd name="T5" fmla="*/ 125 h 381"/>
                      <a:gd name="T6" fmla="*/ 148 w 214"/>
                      <a:gd name="T7" fmla="*/ 27 h 381"/>
                      <a:gd name="T8" fmla="*/ 181 w 214"/>
                      <a:gd name="T9" fmla="*/ 2 h 381"/>
                      <a:gd name="T10" fmla="*/ 212 w 214"/>
                      <a:gd name="T11" fmla="*/ 16 h 381"/>
                      <a:gd name="T12" fmla="*/ 178 w 214"/>
                      <a:gd name="T13" fmla="*/ 37 h 381"/>
                      <a:gd name="T14" fmla="*/ 142 w 214"/>
                      <a:gd name="T15" fmla="*/ 79 h 381"/>
                      <a:gd name="T16" fmla="*/ 99 w 214"/>
                      <a:gd name="T17" fmla="*/ 137 h 381"/>
                      <a:gd name="T18" fmla="*/ 48 w 214"/>
                      <a:gd name="T19" fmla="*/ 251 h 381"/>
                      <a:gd name="T20" fmla="*/ 11 w 214"/>
                      <a:gd name="T21" fmla="*/ 380 h 381"/>
                      <a:gd name="T22" fmla="*/ 0 w 214"/>
                      <a:gd name="T23" fmla="*/ 377 h 381"/>
                      <a:gd name="T24" fmla="*/ 0 w 214"/>
                      <a:gd name="T25" fmla="*/ 377 h 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14" h="381">
                        <a:moveTo>
                          <a:pt x="0" y="377"/>
                        </a:moveTo>
                        <a:cubicBezTo>
                          <a:pt x="2" y="360"/>
                          <a:pt x="16" y="315"/>
                          <a:pt x="25" y="271"/>
                        </a:cubicBezTo>
                        <a:cubicBezTo>
                          <a:pt x="42" y="230"/>
                          <a:pt x="63" y="165"/>
                          <a:pt x="83" y="125"/>
                        </a:cubicBezTo>
                        <a:cubicBezTo>
                          <a:pt x="103" y="85"/>
                          <a:pt x="130" y="49"/>
                          <a:pt x="148" y="27"/>
                        </a:cubicBezTo>
                        <a:cubicBezTo>
                          <a:pt x="164" y="5"/>
                          <a:pt x="174" y="4"/>
                          <a:pt x="181" y="2"/>
                        </a:cubicBezTo>
                        <a:cubicBezTo>
                          <a:pt x="193" y="0"/>
                          <a:pt x="213" y="11"/>
                          <a:pt x="212" y="16"/>
                        </a:cubicBezTo>
                        <a:cubicBezTo>
                          <a:pt x="211" y="23"/>
                          <a:pt x="190" y="26"/>
                          <a:pt x="178" y="37"/>
                        </a:cubicBezTo>
                        <a:cubicBezTo>
                          <a:pt x="168" y="47"/>
                          <a:pt x="156" y="62"/>
                          <a:pt x="142" y="79"/>
                        </a:cubicBezTo>
                        <a:cubicBezTo>
                          <a:pt x="126" y="96"/>
                          <a:pt x="114" y="109"/>
                          <a:pt x="99" y="137"/>
                        </a:cubicBezTo>
                        <a:cubicBezTo>
                          <a:pt x="83" y="167"/>
                          <a:pt x="63" y="212"/>
                          <a:pt x="48" y="251"/>
                        </a:cubicBezTo>
                        <a:cubicBezTo>
                          <a:pt x="32" y="293"/>
                          <a:pt x="17" y="360"/>
                          <a:pt x="11" y="380"/>
                        </a:cubicBezTo>
                        <a:lnTo>
                          <a:pt x="0" y="377"/>
                        </a:lnTo>
                        <a:lnTo>
                          <a:pt x="0" y="377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4902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4" name="Group 90"/>
                <p:cNvGrpSpPr>
                  <a:grpSpLocks/>
                </p:cNvGrpSpPr>
                <p:nvPr/>
              </p:nvGrpSpPr>
              <p:grpSpPr bwMode="auto">
                <a:xfrm>
                  <a:off x="4279" y="318"/>
                  <a:ext cx="321" cy="442"/>
                  <a:chOff x="4279" y="318"/>
                  <a:chExt cx="321" cy="442"/>
                </a:xfrm>
              </p:grpSpPr>
              <p:sp>
                <p:nvSpPr>
                  <p:cNvPr id="1115" name="Freeform 91"/>
                  <p:cNvSpPr>
                    <a:spLocks noChangeArrowheads="1"/>
                  </p:cNvSpPr>
                  <p:nvPr/>
                </p:nvSpPr>
                <p:spPr bwMode="auto">
                  <a:xfrm>
                    <a:off x="4337" y="318"/>
                    <a:ext cx="264" cy="246"/>
                  </a:xfrm>
                  <a:custGeom>
                    <a:avLst/>
                    <a:gdLst>
                      <a:gd name="T0" fmla="*/ 1166 w 1167"/>
                      <a:gd name="T1" fmla="*/ 0 h 1089"/>
                      <a:gd name="T2" fmla="*/ 712 w 1167"/>
                      <a:gd name="T3" fmla="*/ 278 h 1089"/>
                      <a:gd name="T4" fmla="*/ 325 w 1167"/>
                      <a:gd name="T5" fmla="*/ 643 h 1089"/>
                      <a:gd name="T6" fmla="*/ 0 w 1167"/>
                      <a:gd name="T7" fmla="*/ 1070 h 1089"/>
                      <a:gd name="T8" fmla="*/ 39 w 1167"/>
                      <a:gd name="T9" fmla="*/ 1088 h 1089"/>
                      <a:gd name="T10" fmla="*/ 367 w 1167"/>
                      <a:gd name="T11" fmla="*/ 662 h 1089"/>
                      <a:gd name="T12" fmla="*/ 843 w 1167"/>
                      <a:gd name="T13" fmla="*/ 223 h 1089"/>
                      <a:gd name="T14" fmla="*/ 1166 w 1167"/>
                      <a:gd name="T15" fmla="*/ 0 h 1089"/>
                      <a:gd name="T16" fmla="*/ 1166 w 1167"/>
                      <a:gd name="T17" fmla="*/ 0 h 10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67" h="1089">
                        <a:moveTo>
                          <a:pt x="1166" y="0"/>
                        </a:moveTo>
                        <a:cubicBezTo>
                          <a:pt x="1149" y="4"/>
                          <a:pt x="853" y="172"/>
                          <a:pt x="712" y="278"/>
                        </a:cubicBezTo>
                        <a:cubicBezTo>
                          <a:pt x="572" y="386"/>
                          <a:pt x="445" y="511"/>
                          <a:pt x="325" y="643"/>
                        </a:cubicBezTo>
                        <a:cubicBezTo>
                          <a:pt x="209" y="776"/>
                          <a:pt x="44" y="996"/>
                          <a:pt x="0" y="1070"/>
                        </a:cubicBezTo>
                        <a:lnTo>
                          <a:pt x="39" y="1088"/>
                        </a:lnTo>
                        <a:cubicBezTo>
                          <a:pt x="102" y="1018"/>
                          <a:pt x="234" y="807"/>
                          <a:pt x="367" y="662"/>
                        </a:cubicBezTo>
                        <a:cubicBezTo>
                          <a:pt x="579" y="423"/>
                          <a:pt x="678" y="345"/>
                          <a:pt x="843" y="223"/>
                        </a:cubicBezTo>
                        <a:cubicBezTo>
                          <a:pt x="975" y="111"/>
                          <a:pt x="1098" y="43"/>
                          <a:pt x="1166" y="0"/>
                        </a:cubicBezTo>
                        <a:lnTo>
                          <a:pt x="1166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833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2"/>
                  <p:cNvSpPr>
                    <a:spLocks noChangeArrowheads="1"/>
                  </p:cNvSpPr>
                  <p:nvPr/>
                </p:nvSpPr>
                <p:spPr bwMode="auto">
                  <a:xfrm>
                    <a:off x="4279" y="564"/>
                    <a:ext cx="62" cy="198"/>
                  </a:xfrm>
                  <a:custGeom>
                    <a:avLst/>
                    <a:gdLst>
                      <a:gd name="T0" fmla="*/ 247 w 278"/>
                      <a:gd name="T1" fmla="*/ 0 h 879"/>
                      <a:gd name="T2" fmla="*/ 137 w 278"/>
                      <a:gd name="T3" fmla="*/ 192 h 879"/>
                      <a:gd name="T4" fmla="*/ 20 w 278"/>
                      <a:gd name="T5" fmla="*/ 486 h 879"/>
                      <a:gd name="T6" fmla="*/ 4 w 278"/>
                      <a:gd name="T7" fmla="*/ 730 h 879"/>
                      <a:gd name="T8" fmla="*/ 42 w 278"/>
                      <a:gd name="T9" fmla="*/ 838 h 879"/>
                      <a:gd name="T10" fmla="*/ 139 w 278"/>
                      <a:gd name="T11" fmla="*/ 868 h 879"/>
                      <a:gd name="T12" fmla="*/ 96 w 278"/>
                      <a:gd name="T13" fmla="*/ 785 h 879"/>
                      <a:gd name="T14" fmla="*/ 72 w 278"/>
                      <a:gd name="T15" fmla="*/ 655 h 879"/>
                      <a:gd name="T16" fmla="*/ 76 w 278"/>
                      <a:gd name="T17" fmla="*/ 499 h 879"/>
                      <a:gd name="T18" fmla="*/ 156 w 278"/>
                      <a:gd name="T19" fmla="*/ 259 h 879"/>
                      <a:gd name="T20" fmla="*/ 277 w 278"/>
                      <a:gd name="T21" fmla="*/ 17 h 879"/>
                      <a:gd name="T22" fmla="*/ 247 w 278"/>
                      <a:gd name="T23" fmla="*/ 0 h 879"/>
                      <a:gd name="T24" fmla="*/ 247 w 278"/>
                      <a:gd name="T25" fmla="*/ 0 h 8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78" h="879">
                        <a:moveTo>
                          <a:pt x="247" y="0"/>
                        </a:moveTo>
                        <a:cubicBezTo>
                          <a:pt x="221" y="24"/>
                          <a:pt x="175" y="109"/>
                          <a:pt x="137" y="192"/>
                        </a:cubicBezTo>
                        <a:cubicBezTo>
                          <a:pt x="100" y="272"/>
                          <a:pt x="44" y="397"/>
                          <a:pt x="20" y="486"/>
                        </a:cubicBezTo>
                        <a:cubicBezTo>
                          <a:pt x="0" y="576"/>
                          <a:pt x="0" y="671"/>
                          <a:pt x="4" y="730"/>
                        </a:cubicBezTo>
                        <a:cubicBezTo>
                          <a:pt x="4" y="789"/>
                          <a:pt x="18" y="816"/>
                          <a:pt x="42" y="838"/>
                        </a:cubicBezTo>
                        <a:cubicBezTo>
                          <a:pt x="66" y="860"/>
                          <a:pt x="130" y="878"/>
                          <a:pt x="139" y="868"/>
                        </a:cubicBezTo>
                        <a:cubicBezTo>
                          <a:pt x="148" y="860"/>
                          <a:pt x="108" y="821"/>
                          <a:pt x="96" y="785"/>
                        </a:cubicBezTo>
                        <a:cubicBezTo>
                          <a:pt x="87" y="750"/>
                          <a:pt x="74" y="702"/>
                          <a:pt x="72" y="655"/>
                        </a:cubicBezTo>
                        <a:cubicBezTo>
                          <a:pt x="68" y="605"/>
                          <a:pt x="61" y="566"/>
                          <a:pt x="76" y="499"/>
                        </a:cubicBezTo>
                        <a:cubicBezTo>
                          <a:pt x="89" y="432"/>
                          <a:pt x="122" y="338"/>
                          <a:pt x="156" y="259"/>
                        </a:cubicBezTo>
                        <a:cubicBezTo>
                          <a:pt x="188" y="179"/>
                          <a:pt x="262" y="60"/>
                          <a:pt x="277" y="17"/>
                        </a:cubicBezTo>
                        <a:lnTo>
                          <a:pt x="247" y="0"/>
                        </a:lnTo>
                        <a:lnTo>
                          <a:pt x="247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293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7" name="Group 93"/>
                <p:cNvGrpSpPr>
                  <a:grpSpLocks/>
                </p:cNvGrpSpPr>
                <p:nvPr/>
              </p:nvGrpSpPr>
              <p:grpSpPr bwMode="auto">
                <a:xfrm>
                  <a:off x="4433" y="349"/>
                  <a:ext cx="225" cy="428"/>
                  <a:chOff x="4433" y="349"/>
                  <a:chExt cx="225" cy="428"/>
                </a:xfrm>
              </p:grpSpPr>
              <p:sp>
                <p:nvSpPr>
                  <p:cNvPr id="1118" name="Freeform 94"/>
                  <p:cNvSpPr>
                    <a:spLocks noChangeArrowheads="1"/>
                  </p:cNvSpPr>
                  <p:nvPr/>
                </p:nvSpPr>
                <p:spPr bwMode="auto">
                  <a:xfrm>
                    <a:off x="4455" y="349"/>
                    <a:ext cx="203" cy="256"/>
                  </a:xfrm>
                  <a:custGeom>
                    <a:avLst/>
                    <a:gdLst>
                      <a:gd name="T0" fmla="*/ 900 w 901"/>
                      <a:gd name="T1" fmla="*/ 0 h 1135"/>
                      <a:gd name="T2" fmla="*/ 508 w 901"/>
                      <a:gd name="T3" fmla="*/ 316 h 1135"/>
                      <a:gd name="T4" fmla="*/ 217 w 901"/>
                      <a:gd name="T5" fmla="*/ 695 h 1135"/>
                      <a:gd name="T6" fmla="*/ 0 w 901"/>
                      <a:gd name="T7" fmla="*/ 1126 h 1135"/>
                      <a:gd name="T8" fmla="*/ 46 w 901"/>
                      <a:gd name="T9" fmla="*/ 1134 h 1135"/>
                      <a:gd name="T10" fmla="*/ 265 w 901"/>
                      <a:gd name="T11" fmla="*/ 705 h 1135"/>
                      <a:gd name="T12" fmla="*/ 629 w 901"/>
                      <a:gd name="T13" fmla="*/ 248 h 1135"/>
                      <a:gd name="T14" fmla="*/ 900 w 901"/>
                      <a:gd name="T15" fmla="*/ 0 h 1135"/>
                      <a:gd name="T16" fmla="*/ 900 w 901"/>
                      <a:gd name="T17" fmla="*/ 0 h 1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01" h="1135">
                        <a:moveTo>
                          <a:pt x="900" y="0"/>
                        </a:moveTo>
                        <a:cubicBezTo>
                          <a:pt x="884" y="7"/>
                          <a:pt x="623" y="201"/>
                          <a:pt x="508" y="316"/>
                        </a:cubicBezTo>
                        <a:cubicBezTo>
                          <a:pt x="394" y="434"/>
                          <a:pt x="301" y="559"/>
                          <a:pt x="217" y="695"/>
                        </a:cubicBezTo>
                        <a:cubicBezTo>
                          <a:pt x="131" y="828"/>
                          <a:pt x="24" y="1056"/>
                          <a:pt x="0" y="1126"/>
                        </a:cubicBezTo>
                        <a:lnTo>
                          <a:pt x="46" y="1134"/>
                        </a:lnTo>
                        <a:cubicBezTo>
                          <a:pt x="91" y="1066"/>
                          <a:pt x="168" y="851"/>
                          <a:pt x="265" y="705"/>
                        </a:cubicBezTo>
                        <a:cubicBezTo>
                          <a:pt x="412" y="465"/>
                          <a:pt x="491" y="381"/>
                          <a:pt x="629" y="248"/>
                        </a:cubicBezTo>
                        <a:cubicBezTo>
                          <a:pt x="734" y="127"/>
                          <a:pt x="844" y="47"/>
                          <a:pt x="900" y="0"/>
                        </a:cubicBezTo>
                        <a:lnTo>
                          <a:pt x="90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754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95"/>
                  <p:cNvSpPr>
                    <a:spLocks noChangeArrowheads="1"/>
                  </p:cNvSpPr>
                  <p:nvPr/>
                </p:nvSpPr>
                <p:spPr bwMode="auto">
                  <a:xfrm>
                    <a:off x="4433" y="604"/>
                    <a:ext cx="52" cy="174"/>
                  </a:xfrm>
                  <a:custGeom>
                    <a:avLst/>
                    <a:gdLst>
                      <a:gd name="T0" fmla="*/ 98 w 235"/>
                      <a:gd name="T1" fmla="*/ 0 h 773"/>
                      <a:gd name="T2" fmla="*/ 39 w 235"/>
                      <a:gd name="T3" fmla="*/ 182 h 773"/>
                      <a:gd name="T4" fmla="*/ 0 w 235"/>
                      <a:gd name="T5" fmla="*/ 457 h 773"/>
                      <a:gd name="T6" fmla="*/ 46 w 235"/>
                      <a:gd name="T7" fmla="*/ 669 h 773"/>
                      <a:gd name="T8" fmla="*/ 119 w 235"/>
                      <a:gd name="T9" fmla="*/ 754 h 773"/>
                      <a:gd name="T10" fmla="*/ 227 w 235"/>
                      <a:gd name="T11" fmla="*/ 763 h 773"/>
                      <a:gd name="T12" fmla="*/ 160 w 235"/>
                      <a:gd name="T13" fmla="*/ 698 h 773"/>
                      <a:gd name="T14" fmla="*/ 98 w 235"/>
                      <a:gd name="T15" fmla="*/ 591 h 773"/>
                      <a:gd name="T16" fmla="*/ 60 w 235"/>
                      <a:gd name="T17" fmla="*/ 458 h 773"/>
                      <a:gd name="T18" fmla="*/ 74 w 235"/>
                      <a:gd name="T19" fmla="*/ 236 h 773"/>
                      <a:gd name="T20" fmla="*/ 137 w 235"/>
                      <a:gd name="T21" fmla="*/ 11 h 773"/>
                      <a:gd name="T22" fmla="*/ 98 w 235"/>
                      <a:gd name="T23" fmla="*/ 0 h 773"/>
                      <a:gd name="T24" fmla="*/ 98 w 235"/>
                      <a:gd name="T25" fmla="*/ 0 h 7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35" h="773">
                        <a:moveTo>
                          <a:pt x="98" y="0"/>
                        </a:moveTo>
                        <a:cubicBezTo>
                          <a:pt x="77" y="24"/>
                          <a:pt x="56" y="106"/>
                          <a:pt x="39" y="182"/>
                        </a:cubicBezTo>
                        <a:cubicBezTo>
                          <a:pt x="20" y="258"/>
                          <a:pt x="0" y="376"/>
                          <a:pt x="0" y="457"/>
                        </a:cubicBezTo>
                        <a:cubicBezTo>
                          <a:pt x="2" y="537"/>
                          <a:pt x="25" y="618"/>
                          <a:pt x="46" y="669"/>
                        </a:cubicBezTo>
                        <a:cubicBezTo>
                          <a:pt x="65" y="717"/>
                          <a:pt x="87" y="737"/>
                          <a:pt x="119" y="754"/>
                        </a:cubicBezTo>
                        <a:cubicBezTo>
                          <a:pt x="148" y="769"/>
                          <a:pt x="220" y="772"/>
                          <a:pt x="227" y="763"/>
                        </a:cubicBezTo>
                        <a:cubicBezTo>
                          <a:pt x="234" y="754"/>
                          <a:pt x="182" y="725"/>
                          <a:pt x="160" y="698"/>
                        </a:cubicBezTo>
                        <a:cubicBezTo>
                          <a:pt x="139" y="670"/>
                          <a:pt x="114" y="631"/>
                          <a:pt x="98" y="591"/>
                        </a:cubicBezTo>
                        <a:cubicBezTo>
                          <a:pt x="80" y="551"/>
                          <a:pt x="64" y="517"/>
                          <a:pt x="60" y="458"/>
                        </a:cubicBezTo>
                        <a:cubicBezTo>
                          <a:pt x="58" y="398"/>
                          <a:pt x="62" y="311"/>
                          <a:pt x="74" y="236"/>
                        </a:cubicBezTo>
                        <a:cubicBezTo>
                          <a:pt x="86" y="162"/>
                          <a:pt x="133" y="48"/>
                          <a:pt x="137" y="11"/>
                        </a:cubicBezTo>
                        <a:lnTo>
                          <a:pt x="98" y="0"/>
                        </a:lnTo>
                        <a:lnTo>
                          <a:pt x="98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214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0" name="Group 96"/>
                <p:cNvGrpSpPr>
                  <a:grpSpLocks/>
                </p:cNvGrpSpPr>
                <p:nvPr/>
              </p:nvGrpSpPr>
              <p:grpSpPr bwMode="auto">
                <a:xfrm>
                  <a:off x="4592" y="361"/>
                  <a:ext cx="144" cy="419"/>
                  <a:chOff x="4592" y="361"/>
                  <a:chExt cx="144" cy="419"/>
                </a:xfrm>
              </p:grpSpPr>
              <p:sp>
                <p:nvSpPr>
                  <p:cNvPr id="1121" name="Freeform 97"/>
                  <p:cNvSpPr>
                    <a:spLocks noChangeArrowheads="1"/>
                  </p:cNvSpPr>
                  <p:nvPr/>
                </p:nvSpPr>
                <p:spPr bwMode="auto">
                  <a:xfrm>
                    <a:off x="4592" y="361"/>
                    <a:ext cx="144" cy="263"/>
                  </a:xfrm>
                  <a:custGeom>
                    <a:avLst/>
                    <a:gdLst>
                      <a:gd name="T0" fmla="*/ 640 w 641"/>
                      <a:gd name="T1" fmla="*/ 0 h 1162"/>
                      <a:gd name="T2" fmla="*/ 325 w 641"/>
                      <a:gd name="T3" fmla="*/ 349 h 1162"/>
                      <a:gd name="T4" fmla="*/ 122 w 641"/>
                      <a:gd name="T5" fmla="*/ 740 h 1162"/>
                      <a:gd name="T6" fmla="*/ 0 w 641"/>
                      <a:gd name="T7" fmla="*/ 1161 h 1162"/>
                      <a:gd name="T8" fmla="*/ 46 w 641"/>
                      <a:gd name="T9" fmla="*/ 1160 h 1162"/>
                      <a:gd name="T10" fmla="*/ 171 w 641"/>
                      <a:gd name="T11" fmla="*/ 740 h 1162"/>
                      <a:gd name="T12" fmla="*/ 427 w 641"/>
                      <a:gd name="T13" fmla="*/ 269 h 1162"/>
                      <a:gd name="T14" fmla="*/ 640 w 641"/>
                      <a:gd name="T15" fmla="*/ 0 h 1162"/>
                      <a:gd name="T16" fmla="*/ 640 w 641"/>
                      <a:gd name="T17" fmla="*/ 0 h 1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41" h="1162">
                        <a:moveTo>
                          <a:pt x="640" y="0"/>
                        </a:moveTo>
                        <a:cubicBezTo>
                          <a:pt x="626" y="9"/>
                          <a:pt x="410" y="228"/>
                          <a:pt x="325" y="349"/>
                        </a:cubicBezTo>
                        <a:cubicBezTo>
                          <a:pt x="237" y="473"/>
                          <a:pt x="176" y="605"/>
                          <a:pt x="122" y="740"/>
                        </a:cubicBezTo>
                        <a:cubicBezTo>
                          <a:pt x="65" y="877"/>
                          <a:pt x="11" y="1093"/>
                          <a:pt x="0" y="1161"/>
                        </a:cubicBezTo>
                        <a:lnTo>
                          <a:pt x="46" y="1160"/>
                        </a:lnTo>
                        <a:cubicBezTo>
                          <a:pt x="75" y="1093"/>
                          <a:pt x="106" y="891"/>
                          <a:pt x="171" y="740"/>
                        </a:cubicBezTo>
                        <a:cubicBezTo>
                          <a:pt x="262" y="499"/>
                          <a:pt x="321" y="409"/>
                          <a:pt x="427" y="269"/>
                        </a:cubicBezTo>
                        <a:cubicBezTo>
                          <a:pt x="504" y="142"/>
                          <a:pt x="595" y="52"/>
                          <a:pt x="640" y="0"/>
                        </a:cubicBezTo>
                        <a:lnTo>
                          <a:pt x="64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6782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98"/>
                  <p:cNvSpPr>
                    <a:spLocks noChangeArrowheads="1"/>
                  </p:cNvSpPr>
                  <p:nvPr/>
                </p:nvSpPr>
                <p:spPr bwMode="auto">
                  <a:xfrm>
                    <a:off x="4592" y="625"/>
                    <a:ext cx="69" cy="156"/>
                  </a:xfrm>
                  <a:custGeom>
                    <a:avLst/>
                    <a:gdLst>
                      <a:gd name="T0" fmla="*/ 18 w 310"/>
                      <a:gd name="T1" fmla="*/ 0 h 694"/>
                      <a:gd name="T2" fmla="*/ 0 w 310"/>
                      <a:gd name="T3" fmla="*/ 176 h 694"/>
                      <a:gd name="T4" fmla="*/ 13 w 310"/>
                      <a:gd name="T5" fmla="*/ 433 h 694"/>
                      <a:gd name="T6" fmla="*/ 103 w 310"/>
                      <a:gd name="T7" fmla="*/ 618 h 694"/>
                      <a:gd name="T8" fmla="*/ 195 w 310"/>
                      <a:gd name="T9" fmla="*/ 683 h 694"/>
                      <a:gd name="T10" fmla="*/ 303 w 310"/>
                      <a:gd name="T11" fmla="*/ 673 h 694"/>
                      <a:gd name="T12" fmla="*/ 223 w 310"/>
                      <a:gd name="T13" fmla="*/ 625 h 694"/>
                      <a:gd name="T14" fmla="*/ 141 w 310"/>
                      <a:gd name="T15" fmla="*/ 538 h 694"/>
                      <a:gd name="T16" fmla="*/ 76 w 310"/>
                      <a:gd name="T17" fmla="*/ 423 h 694"/>
                      <a:gd name="T18" fmla="*/ 46 w 310"/>
                      <a:gd name="T19" fmla="*/ 218 h 694"/>
                      <a:gd name="T20" fmla="*/ 62 w 310"/>
                      <a:gd name="T21" fmla="*/ 4 h 694"/>
                      <a:gd name="T22" fmla="*/ 18 w 310"/>
                      <a:gd name="T23" fmla="*/ 0 h 694"/>
                      <a:gd name="T24" fmla="*/ 18 w 310"/>
                      <a:gd name="T25" fmla="*/ 0 h 6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10" h="694">
                        <a:moveTo>
                          <a:pt x="18" y="0"/>
                        </a:moveTo>
                        <a:cubicBezTo>
                          <a:pt x="4" y="24"/>
                          <a:pt x="2" y="103"/>
                          <a:pt x="0" y="176"/>
                        </a:cubicBezTo>
                        <a:cubicBezTo>
                          <a:pt x="0" y="249"/>
                          <a:pt x="0" y="359"/>
                          <a:pt x="13" y="433"/>
                        </a:cubicBezTo>
                        <a:cubicBezTo>
                          <a:pt x="31" y="506"/>
                          <a:pt x="76" y="576"/>
                          <a:pt x="103" y="618"/>
                        </a:cubicBezTo>
                        <a:cubicBezTo>
                          <a:pt x="134" y="659"/>
                          <a:pt x="160" y="673"/>
                          <a:pt x="195" y="683"/>
                        </a:cubicBezTo>
                        <a:cubicBezTo>
                          <a:pt x="226" y="693"/>
                          <a:pt x="297" y="683"/>
                          <a:pt x="303" y="673"/>
                        </a:cubicBezTo>
                        <a:cubicBezTo>
                          <a:pt x="309" y="664"/>
                          <a:pt x="252" y="648"/>
                          <a:pt x="223" y="625"/>
                        </a:cubicBezTo>
                        <a:cubicBezTo>
                          <a:pt x="197" y="603"/>
                          <a:pt x="165" y="572"/>
                          <a:pt x="141" y="538"/>
                        </a:cubicBezTo>
                        <a:cubicBezTo>
                          <a:pt x="115" y="504"/>
                          <a:pt x="92" y="476"/>
                          <a:pt x="76" y="423"/>
                        </a:cubicBezTo>
                        <a:cubicBezTo>
                          <a:pt x="62" y="370"/>
                          <a:pt x="49" y="291"/>
                          <a:pt x="46" y="218"/>
                        </a:cubicBezTo>
                        <a:cubicBezTo>
                          <a:pt x="43" y="148"/>
                          <a:pt x="65" y="36"/>
                          <a:pt x="62" y="4"/>
                        </a:cubicBez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1382001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3" name="Group 99"/>
                <p:cNvGrpSpPr>
                  <a:grpSpLocks/>
                </p:cNvGrpSpPr>
                <p:nvPr/>
              </p:nvGrpSpPr>
              <p:grpSpPr bwMode="auto">
                <a:xfrm>
                  <a:off x="5001" y="310"/>
                  <a:ext cx="334" cy="438"/>
                  <a:chOff x="5001" y="310"/>
                  <a:chExt cx="334" cy="438"/>
                </a:xfrm>
              </p:grpSpPr>
              <p:sp>
                <p:nvSpPr>
                  <p:cNvPr id="1124" name="Freeform 100"/>
                  <p:cNvSpPr>
                    <a:spLocks noChangeArrowheads="1"/>
                  </p:cNvSpPr>
                  <p:nvPr/>
                </p:nvSpPr>
                <p:spPr bwMode="auto">
                  <a:xfrm>
                    <a:off x="5001" y="310"/>
                    <a:ext cx="275" cy="242"/>
                  </a:xfrm>
                  <a:custGeom>
                    <a:avLst/>
                    <a:gdLst>
                      <a:gd name="T0" fmla="*/ 0 w 1216"/>
                      <a:gd name="T1" fmla="*/ 0 h 1072"/>
                      <a:gd name="T2" fmla="*/ 469 w 1216"/>
                      <a:gd name="T3" fmla="*/ 268 h 1072"/>
                      <a:gd name="T4" fmla="*/ 867 w 1216"/>
                      <a:gd name="T5" fmla="*/ 627 h 1072"/>
                      <a:gd name="T6" fmla="*/ 1215 w 1216"/>
                      <a:gd name="T7" fmla="*/ 1050 h 1072"/>
                      <a:gd name="T8" fmla="*/ 1172 w 1216"/>
                      <a:gd name="T9" fmla="*/ 1071 h 1072"/>
                      <a:gd name="T10" fmla="*/ 825 w 1216"/>
                      <a:gd name="T11" fmla="*/ 648 h 1072"/>
                      <a:gd name="T12" fmla="*/ 329 w 1216"/>
                      <a:gd name="T13" fmla="*/ 216 h 1072"/>
                      <a:gd name="T14" fmla="*/ 0 w 1216"/>
                      <a:gd name="T15" fmla="*/ 0 h 1072"/>
                      <a:gd name="T16" fmla="*/ 0 w 1216"/>
                      <a:gd name="T17" fmla="*/ 0 h 10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16" h="1072">
                        <a:moveTo>
                          <a:pt x="0" y="0"/>
                        </a:moveTo>
                        <a:cubicBezTo>
                          <a:pt x="14" y="4"/>
                          <a:pt x="320" y="163"/>
                          <a:pt x="469" y="268"/>
                        </a:cubicBezTo>
                        <a:cubicBezTo>
                          <a:pt x="613" y="375"/>
                          <a:pt x="742" y="497"/>
                          <a:pt x="867" y="627"/>
                        </a:cubicBezTo>
                        <a:cubicBezTo>
                          <a:pt x="990" y="758"/>
                          <a:pt x="1164" y="978"/>
                          <a:pt x="1215" y="1050"/>
                        </a:cubicBezTo>
                        <a:lnTo>
                          <a:pt x="1172" y="1071"/>
                        </a:lnTo>
                        <a:cubicBezTo>
                          <a:pt x="1103" y="1002"/>
                          <a:pt x="963" y="792"/>
                          <a:pt x="825" y="648"/>
                        </a:cubicBezTo>
                        <a:cubicBezTo>
                          <a:pt x="608" y="414"/>
                          <a:pt x="506" y="338"/>
                          <a:pt x="329" y="216"/>
                        </a:cubicBezTo>
                        <a:cubicBezTo>
                          <a:pt x="193" y="105"/>
                          <a:pt x="65" y="43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845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1"/>
                  <p:cNvSpPr>
                    <a:spLocks noChangeArrowheads="1"/>
                  </p:cNvSpPr>
                  <p:nvPr/>
                </p:nvSpPr>
                <p:spPr bwMode="auto">
                  <a:xfrm>
                    <a:off x="5269" y="550"/>
                    <a:ext cx="66" cy="200"/>
                  </a:xfrm>
                  <a:custGeom>
                    <a:avLst/>
                    <a:gdLst>
                      <a:gd name="T0" fmla="*/ 27 w 296"/>
                      <a:gd name="T1" fmla="*/ 0 h 888"/>
                      <a:gd name="T2" fmla="*/ 141 w 296"/>
                      <a:gd name="T3" fmla="*/ 191 h 888"/>
                      <a:gd name="T4" fmla="*/ 269 w 296"/>
                      <a:gd name="T5" fmla="*/ 485 h 888"/>
                      <a:gd name="T6" fmla="*/ 293 w 296"/>
                      <a:gd name="T7" fmla="*/ 733 h 888"/>
                      <a:gd name="T8" fmla="*/ 259 w 296"/>
                      <a:gd name="T9" fmla="*/ 843 h 888"/>
                      <a:gd name="T10" fmla="*/ 164 w 296"/>
                      <a:gd name="T11" fmla="*/ 878 h 888"/>
                      <a:gd name="T12" fmla="*/ 202 w 296"/>
                      <a:gd name="T13" fmla="*/ 792 h 888"/>
                      <a:gd name="T14" fmla="*/ 222 w 296"/>
                      <a:gd name="T15" fmla="*/ 656 h 888"/>
                      <a:gd name="T16" fmla="*/ 213 w 296"/>
                      <a:gd name="T17" fmla="*/ 499 h 888"/>
                      <a:gd name="T18" fmla="*/ 126 w 296"/>
                      <a:gd name="T19" fmla="*/ 258 h 888"/>
                      <a:gd name="T20" fmla="*/ 0 w 296"/>
                      <a:gd name="T21" fmla="*/ 19 h 888"/>
                      <a:gd name="T22" fmla="*/ 27 w 296"/>
                      <a:gd name="T23" fmla="*/ 0 h 888"/>
                      <a:gd name="T24" fmla="*/ 27 w 296"/>
                      <a:gd name="T25" fmla="*/ 0 h 8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96" h="888">
                        <a:moveTo>
                          <a:pt x="27" y="0"/>
                        </a:moveTo>
                        <a:cubicBezTo>
                          <a:pt x="53" y="24"/>
                          <a:pt x="100" y="108"/>
                          <a:pt x="141" y="191"/>
                        </a:cubicBezTo>
                        <a:cubicBezTo>
                          <a:pt x="180" y="272"/>
                          <a:pt x="242" y="396"/>
                          <a:pt x="269" y="485"/>
                        </a:cubicBezTo>
                        <a:cubicBezTo>
                          <a:pt x="291" y="575"/>
                          <a:pt x="295" y="670"/>
                          <a:pt x="293" y="733"/>
                        </a:cubicBezTo>
                        <a:cubicBezTo>
                          <a:pt x="291" y="793"/>
                          <a:pt x="281" y="821"/>
                          <a:pt x="259" y="843"/>
                        </a:cubicBezTo>
                        <a:cubicBezTo>
                          <a:pt x="237" y="867"/>
                          <a:pt x="173" y="887"/>
                          <a:pt x="164" y="878"/>
                        </a:cubicBezTo>
                        <a:cubicBezTo>
                          <a:pt x="153" y="869"/>
                          <a:pt x="191" y="827"/>
                          <a:pt x="202" y="792"/>
                        </a:cubicBezTo>
                        <a:cubicBezTo>
                          <a:pt x="211" y="755"/>
                          <a:pt x="220" y="705"/>
                          <a:pt x="222" y="656"/>
                        </a:cubicBezTo>
                        <a:cubicBezTo>
                          <a:pt x="224" y="608"/>
                          <a:pt x="228" y="566"/>
                          <a:pt x="213" y="499"/>
                        </a:cubicBezTo>
                        <a:cubicBezTo>
                          <a:pt x="196" y="432"/>
                          <a:pt x="163" y="338"/>
                          <a:pt x="126" y="258"/>
                        </a:cubicBezTo>
                        <a:cubicBezTo>
                          <a:pt x="91" y="180"/>
                          <a:pt x="12" y="61"/>
                          <a:pt x="0" y="19"/>
                        </a:cubicBezTo>
                        <a:lnTo>
                          <a:pt x="27" y="0"/>
                        </a:lnTo>
                        <a:lnTo>
                          <a:pt x="27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305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" name="Group 102"/>
                <p:cNvGrpSpPr>
                  <a:grpSpLocks/>
                </p:cNvGrpSpPr>
                <p:nvPr/>
              </p:nvGrpSpPr>
              <p:grpSpPr bwMode="auto">
                <a:xfrm>
                  <a:off x="4955" y="337"/>
                  <a:ext cx="261" cy="438"/>
                  <a:chOff x="4955" y="337"/>
                  <a:chExt cx="261" cy="438"/>
                </a:xfrm>
              </p:grpSpPr>
              <p:sp>
                <p:nvSpPr>
                  <p:cNvPr id="1127" name="Freeform 103"/>
                  <p:cNvSpPr>
                    <a:spLocks noChangeArrowheads="1"/>
                  </p:cNvSpPr>
                  <p:nvPr/>
                </p:nvSpPr>
                <p:spPr bwMode="auto">
                  <a:xfrm>
                    <a:off x="4955" y="337"/>
                    <a:ext cx="228" cy="258"/>
                  </a:xfrm>
                  <a:custGeom>
                    <a:avLst/>
                    <a:gdLst>
                      <a:gd name="T0" fmla="*/ 0 w 1009"/>
                      <a:gd name="T1" fmla="*/ 0 h 1140"/>
                      <a:gd name="T2" fmla="*/ 414 w 1009"/>
                      <a:gd name="T3" fmla="*/ 310 h 1140"/>
                      <a:gd name="T4" fmla="*/ 741 w 1009"/>
                      <a:gd name="T5" fmla="*/ 692 h 1140"/>
                      <a:gd name="T6" fmla="*/ 1008 w 1009"/>
                      <a:gd name="T7" fmla="*/ 1127 h 1140"/>
                      <a:gd name="T8" fmla="*/ 963 w 1009"/>
                      <a:gd name="T9" fmla="*/ 1139 h 1140"/>
                      <a:gd name="T10" fmla="*/ 696 w 1009"/>
                      <a:gd name="T11" fmla="*/ 704 h 1140"/>
                      <a:gd name="T12" fmla="*/ 287 w 1009"/>
                      <a:gd name="T13" fmla="*/ 243 h 1140"/>
                      <a:gd name="T14" fmla="*/ 0 w 1009"/>
                      <a:gd name="T15" fmla="*/ 0 h 1140"/>
                      <a:gd name="T16" fmla="*/ 0 w 1009"/>
                      <a:gd name="T17" fmla="*/ 0 h 1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09" h="1140">
                        <a:moveTo>
                          <a:pt x="0" y="0"/>
                        </a:moveTo>
                        <a:cubicBezTo>
                          <a:pt x="11" y="4"/>
                          <a:pt x="286" y="193"/>
                          <a:pt x="414" y="310"/>
                        </a:cubicBezTo>
                        <a:cubicBezTo>
                          <a:pt x="535" y="425"/>
                          <a:pt x="641" y="556"/>
                          <a:pt x="741" y="692"/>
                        </a:cubicBezTo>
                        <a:cubicBezTo>
                          <a:pt x="839" y="827"/>
                          <a:pt x="969" y="1054"/>
                          <a:pt x="1008" y="1127"/>
                        </a:cubicBezTo>
                        <a:lnTo>
                          <a:pt x="963" y="1139"/>
                        </a:lnTo>
                        <a:cubicBezTo>
                          <a:pt x="910" y="1069"/>
                          <a:pt x="808" y="853"/>
                          <a:pt x="696" y="704"/>
                        </a:cubicBezTo>
                        <a:cubicBezTo>
                          <a:pt x="524" y="459"/>
                          <a:pt x="438" y="377"/>
                          <a:pt x="287" y="243"/>
                        </a:cubicBezTo>
                        <a:cubicBezTo>
                          <a:pt x="170" y="124"/>
                          <a:pt x="55" y="48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785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04"/>
                  <p:cNvSpPr>
                    <a:spLocks noChangeArrowheads="1"/>
                  </p:cNvSpPr>
                  <p:nvPr/>
                </p:nvSpPr>
                <p:spPr bwMode="auto">
                  <a:xfrm>
                    <a:off x="5175" y="593"/>
                    <a:ext cx="42" cy="183"/>
                  </a:xfrm>
                  <a:custGeom>
                    <a:avLst/>
                    <a:gdLst>
                      <a:gd name="T0" fmla="*/ 32 w 191"/>
                      <a:gd name="T1" fmla="*/ 0 h 813"/>
                      <a:gd name="T2" fmla="*/ 110 w 191"/>
                      <a:gd name="T3" fmla="*/ 186 h 813"/>
                      <a:gd name="T4" fmla="*/ 182 w 191"/>
                      <a:gd name="T5" fmla="*/ 470 h 813"/>
                      <a:gd name="T6" fmla="*/ 168 w 191"/>
                      <a:gd name="T7" fmla="*/ 694 h 813"/>
                      <a:gd name="T8" fmla="*/ 114 w 191"/>
                      <a:gd name="T9" fmla="*/ 785 h 813"/>
                      <a:gd name="T10" fmla="*/ 13 w 191"/>
                      <a:gd name="T11" fmla="*/ 802 h 813"/>
                      <a:gd name="T12" fmla="*/ 67 w 191"/>
                      <a:gd name="T13" fmla="*/ 731 h 813"/>
                      <a:gd name="T14" fmla="*/ 110 w 191"/>
                      <a:gd name="T15" fmla="*/ 615 h 813"/>
                      <a:gd name="T16" fmla="*/ 128 w 191"/>
                      <a:gd name="T17" fmla="*/ 474 h 813"/>
                      <a:gd name="T18" fmla="*/ 84 w 191"/>
                      <a:gd name="T19" fmla="*/ 243 h 813"/>
                      <a:gd name="T20" fmla="*/ 0 w 191"/>
                      <a:gd name="T21" fmla="*/ 11 h 813"/>
                      <a:gd name="T22" fmla="*/ 32 w 191"/>
                      <a:gd name="T23" fmla="*/ 0 h 813"/>
                      <a:gd name="T24" fmla="*/ 32 w 191"/>
                      <a:gd name="T25" fmla="*/ 0 h 8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91" h="813">
                        <a:moveTo>
                          <a:pt x="32" y="0"/>
                        </a:moveTo>
                        <a:cubicBezTo>
                          <a:pt x="51" y="23"/>
                          <a:pt x="86" y="107"/>
                          <a:pt x="110" y="186"/>
                        </a:cubicBezTo>
                        <a:cubicBezTo>
                          <a:pt x="134" y="264"/>
                          <a:pt x="174" y="387"/>
                          <a:pt x="182" y="470"/>
                        </a:cubicBezTo>
                        <a:cubicBezTo>
                          <a:pt x="190" y="557"/>
                          <a:pt x="180" y="640"/>
                          <a:pt x="168" y="694"/>
                        </a:cubicBezTo>
                        <a:cubicBezTo>
                          <a:pt x="156" y="747"/>
                          <a:pt x="138" y="770"/>
                          <a:pt x="114" y="785"/>
                        </a:cubicBezTo>
                        <a:cubicBezTo>
                          <a:pt x="88" y="806"/>
                          <a:pt x="21" y="812"/>
                          <a:pt x="13" y="802"/>
                        </a:cubicBezTo>
                        <a:cubicBezTo>
                          <a:pt x="5" y="794"/>
                          <a:pt x="50" y="763"/>
                          <a:pt x="67" y="731"/>
                        </a:cubicBezTo>
                        <a:cubicBezTo>
                          <a:pt x="84" y="701"/>
                          <a:pt x="99" y="658"/>
                          <a:pt x="110" y="615"/>
                        </a:cubicBezTo>
                        <a:cubicBezTo>
                          <a:pt x="120" y="574"/>
                          <a:pt x="132" y="539"/>
                          <a:pt x="128" y="474"/>
                        </a:cubicBezTo>
                        <a:cubicBezTo>
                          <a:pt x="122" y="412"/>
                          <a:pt x="105" y="321"/>
                          <a:pt x="84" y="243"/>
                        </a:cubicBezTo>
                        <a:cubicBezTo>
                          <a:pt x="62" y="168"/>
                          <a:pt x="5" y="50"/>
                          <a:pt x="0" y="11"/>
                        </a:cubicBezTo>
                        <a:lnTo>
                          <a:pt x="32" y="0"/>
                        </a:lnTo>
                        <a:lnTo>
                          <a:pt x="32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245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9" name="Group 105"/>
                <p:cNvGrpSpPr>
                  <a:grpSpLocks/>
                </p:cNvGrpSpPr>
                <p:nvPr/>
              </p:nvGrpSpPr>
              <p:grpSpPr bwMode="auto">
                <a:xfrm>
                  <a:off x="4903" y="357"/>
                  <a:ext cx="181" cy="430"/>
                  <a:chOff x="4903" y="357"/>
                  <a:chExt cx="181" cy="430"/>
                </a:xfrm>
              </p:grpSpPr>
              <p:sp>
                <p:nvSpPr>
                  <p:cNvPr id="1130" name="Freeform 106"/>
                  <p:cNvSpPr>
                    <a:spLocks noChangeArrowheads="1"/>
                  </p:cNvSpPr>
                  <p:nvPr/>
                </p:nvSpPr>
                <p:spPr bwMode="auto">
                  <a:xfrm>
                    <a:off x="4903" y="357"/>
                    <a:ext cx="163" cy="270"/>
                  </a:xfrm>
                  <a:custGeom>
                    <a:avLst/>
                    <a:gdLst>
                      <a:gd name="T0" fmla="*/ 0 w 724"/>
                      <a:gd name="T1" fmla="*/ 0 h 1193"/>
                      <a:gd name="T2" fmla="*/ 312 w 724"/>
                      <a:gd name="T3" fmla="*/ 348 h 1193"/>
                      <a:gd name="T4" fmla="*/ 546 w 724"/>
                      <a:gd name="T5" fmla="*/ 748 h 1193"/>
                      <a:gd name="T6" fmla="*/ 723 w 724"/>
                      <a:gd name="T7" fmla="*/ 1189 h 1193"/>
                      <a:gd name="T8" fmla="*/ 684 w 724"/>
                      <a:gd name="T9" fmla="*/ 1192 h 1193"/>
                      <a:gd name="T10" fmla="*/ 506 w 724"/>
                      <a:gd name="T11" fmla="*/ 754 h 1193"/>
                      <a:gd name="T12" fmla="*/ 215 w 724"/>
                      <a:gd name="T13" fmla="*/ 270 h 1193"/>
                      <a:gd name="T14" fmla="*/ 0 w 724"/>
                      <a:gd name="T15" fmla="*/ 0 h 1193"/>
                      <a:gd name="T16" fmla="*/ 0 w 724"/>
                      <a:gd name="T17" fmla="*/ 0 h 1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4" h="1193">
                        <a:moveTo>
                          <a:pt x="0" y="0"/>
                        </a:moveTo>
                        <a:cubicBezTo>
                          <a:pt x="11" y="7"/>
                          <a:pt x="220" y="226"/>
                          <a:pt x="312" y="348"/>
                        </a:cubicBezTo>
                        <a:cubicBezTo>
                          <a:pt x="404" y="476"/>
                          <a:pt x="477" y="610"/>
                          <a:pt x="546" y="748"/>
                        </a:cubicBezTo>
                        <a:cubicBezTo>
                          <a:pt x="616" y="889"/>
                          <a:pt x="699" y="1115"/>
                          <a:pt x="723" y="1189"/>
                        </a:cubicBezTo>
                        <a:lnTo>
                          <a:pt x="684" y="1192"/>
                        </a:lnTo>
                        <a:cubicBezTo>
                          <a:pt x="649" y="1120"/>
                          <a:pt x="587" y="907"/>
                          <a:pt x="506" y="754"/>
                        </a:cubicBezTo>
                        <a:cubicBezTo>
                          <a:pt x="390" y="505"/>
                          <a:pt x="324" y="414"/>
                          <a:pt x="215" y="270"/>
                        </a:cubicBezTo>
                        <a:cubicBezTo>
                          <a:pt x="133" y="143"/>
                          <a:pt x="41" y="53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73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07"/>
                  <p:cNvSpPr>
                    <a:spLocks noChangeArrowheads="1"/>
                  </p:cNvSpPr>
                  <p:nvPr/>
                </p:nvSpPr>
                <p:spPr bwMode="auto">
                  <a:xfrm>
                    <a:off x="5045" y="622"/>
                    <a:ext cx="39" cy="166"/>
                  </a:xfrm>
                  <a:custGeom>
                    <a:avLst/>
                    <a:gdLst>
                      <a:gd name="T0" fmla="*/ 96 w 177"/>
                      <a:gd name="T1" fmla="*/ 0 h 738"/>
                      <a:gd name="T2" fmla="*/ 144 w 177"/>
                      <a:gd name="T3" fmla="*/ 182 h 738"/>
                      <a:gd name="T4" fmla="*/ 176 w 177"/>
                      <a:gd name="T5" fmla="*/ 452 h 738"/>
                      <a:gd name="T6" fmla="*/ 144 w 177"/>
                      <a:gd name="T7" fmla="*/ 651 h 738"/>
                      <a:gd name="T8" fmla="*/ 88 w 177"/>
                      <a:gd name="T9" fmla="*/ 724 h 738"/>
                      <a:gd name="T10" fmla="*/ 1 w 177"/>
                      <a:gd name="T11" fmla="*/ 721 h 738"/>
                      <a:gd name="T12" fmla="*/ 55 w 177"/>
                      <a:gd name="T13" fmla="*/ 668 h 738"/>
                      <a:gd name="T14" fmla="*/ 103 w 177"/>
                      <a:gd name="T15" fmla="*/ 569 h 738"/>
                      <a:gd name="T16" fmla="*/ 128 w 177"/>
                      <a:gd name="T17" fmla="*/ 447 h 738"/>
                      <a:gd name="T18" fmla="*/ 116 w 177"/>
                      <a:gd name="T19" fmla="*/ 229 h 738"/>
                      <a:gd name="T20" fmla="*/ 65 w 177"/>
                      <a:gd name="T21" fmla="*/ 4 h 738"/>
                      <a:gd name="T22" fmla="*/ 96 w 177"/>
                      <a:gd name="T23" fmla="*/ 0 h 738"/>
                      <a:gd name="T24" fmla="*/ 96 w 177"/>
                      <a:gd name="T25" fmla="*/ 0 h 7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7" h="738">
                        <a:moveTo>
                          <a:pt x="96" y="0"/>
                        </a:moveTo>
                        <a:cubicBezTo>
                          <a:pt x="111" y="25"/>
                          <a:pt x="128" y="107"/>
                          <a:pt x="144" y="182"/>
                        </a:cubicBezTo>
                        <a:cubicBezTo>
                          <a:pt x="158" y="258"/>
                          <a:pt x="176" y="373"/>
                          <a:pt x="176" y="452"/>
                        </a:cubicBezTo>
                        <a:cubicBezTo>
                          <a:pt x="176" y="529"/>
                          <a:pt x="159" y="605"/>
                          <a:pt x="144" y="651"/>
                        </a:cubicBezTo>
                        <a:cubicBezTo>
                          <a:pt x="128" y="695"/>
                          <a:pt x="113" y="712"/>
                          <a:pt x="88" y="724"/>
                        </a:cubicBezTo>
                        <a:cubicBezTo>
                          <a:pt x="64" y="737"/>
                          <a:pt x="7" y="732"/>
                          <a:pt x="1" y="721"/>
                        </a:cubicBezTo>
                        <a:cubicBezTo>
                          <a:pt x="0" y="712"/>
                          <a:pt x="40" y="692"/>
                          <a:pt x="55" y="668"/>
                        </a:cubicBezTo>
                        <a:cubicBezTo>
                          <a:pt x="72" y="642"/>
                          <a:pt x="89" y="607"/>
                          <a:pt x="103" y="569"/>
                        </a:cubicBezTo>
                        <a:cubicBezTo>
                          <a:pt x="115" y="532"/>
                          <a:pt x="128" y="503"/>
                          <a:pt x="128" y="447"/>
                        </a:cubicBezTo>
                        <a:cubicBezTo>
                          <a:pt x="132" y="389"/>
                          <a:pt x="126" y="306"/>
                          <a:pt x="116" y="229"/>
                        </a:cubicBezTo>
                        <a:cubicBezTo>
                          <a:pt x="107" y="158"/>
                          <a:pt x="69" y="41"/>
                          <a:pt x="65" y="4"/>
                        </a:cubicBezTo>
                        <a:lnTo>
                          <a:pt x="96" y="0"/>
                        </a:lnTo>
                        <a:lnTo>
                          <a:pt x="96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191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2" name="Group 108"/>
                <p:cNvGrpSpPr>
                  <a:grpSpLocks/>
                </p:cNvGrpSpPr>
                <p:nvPr/>
              </p:nvGrpSpPr>
              <p:grpSpPr bwMode="auto">
                <a:xfrm>
                  <a:off x="4845" y="379"/>
                  <a:ext cx="116" cy="400"/>
                  <a:chOff x="4845" y="379"/>
                  <a:chExt cx="116" cy="400"/>
                </a:xfrm>
              </p:grpSpPr>
              <p:sp>
                <p:nvSpPr>
                  <p:cNvPr id="1133" name="Freeform 109"/>
                  <p:cNvSpPr>
                    <a:spLocks noChangeArrowheads="1"/>
                  </p:cNvSpPr>
                  <p:nvPr/>
                </p:nvSpPr>
                <p:spPr bwMode="auto">
                  <a:xfrm>
                    <a:off x="4845" y="379"/>
                    <a:ext cx="113" cy="256"/>
                  </a:xfrm>
                  <a:custGeom>
                    <a:avLst/>
                    <a:gdLst>
                      <a:gd name="T0" fmla="*/ 0 w 503"/>
                      <a:gd name="T1" fmla="*/ 0 h 1134"/>
                      <a:gd name="T2" fmla="*/ 258 w 503"/>
                      <a:gd name="T3" fmla="*/ 344 h 1134"/>
                      <a:gd name="T4" fmla="*/ 417 w 503"/>
                      <a:gd name="T5" fmla="*/ 725 h 1134"/>
                      <a:gd name="T6" fmla="*/ 502 w 503"/>
                      <a:gd name="T7" fmla="*/ 1133 h 1134"/>
                      <a:gd name="T8" fmla="*/ 456 w 503"/>
                      <a:gd name="T9" fmla="*/ 1131 h 1134"/>
                      <a:gd name="T10" fmla="*/ 374 w 503"/>
                      <a:gd name="T11" fmla="*/ 725 h 1134"/>
                      <a:gd name="T12" fmla="*/ 172 w 503"/>
                      <a:gd name="T13" fmla="*/ 264 h 1134"/>
                      <a:gd name="T14" fmla="*/ 0 w 503"/>
                      <a:gd name="T15" fmla="*/ 0 h 1134"/>
                      <a:gd name="T16" fmla="*/ 0 w 503"/>
                      <a:gd name="T17" fmla="*/ 0 h 1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03" h="1134">
                        <a:moveTo>
                          <a:pt x="0" y="0"/>
                        </a:moveTo>
                        <a:cubicBezTo>
                          <a:pt x="9" y="9"/>
                          <a:pt x="188" y="226"/>
                          <a:pt x="258" y="344"/>
                        </a:cubicBezTo>
                        <a:cubicBezTo>
                          <a:pt x="329" y="466"/>
                          <a:pt x="379" y="594"/>
                          <a:pt x="417" y="725"/>
                        </a:cubicBezTo>
                        <a:cubicBezTo>
                          <a:pt x="457" y="859"/>
                          <a:pt x="496" y="1066"/>
                          <a:pt x="502" y="1133"/>
                        </a:cubicBezTo>
                        <a:lnTo>
                          <a:pt x="456" y="1131"/>
                        </a:lnTo>
                        <a:cubicBezTo>
                          <a:pt x="436" y="1063"/>
                          <a:pt x="422" y="871"/>
                          <a:pt x="374" y="725"/>
                        </a:cubicBezTo>
                        <a:cubicBezTo>
                          <a:pt x="307" y="490"/>
                          <a:pt x="258" y="404"/>
                          <a:pt x="172" y="264"/>
                        </a:cubicBezTo>
                        <a:cubicBezTo>
                          <a:pt x="112" y="141"/>
                          <a:pt x="31" y="53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67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10"/>
                  <p:cNvSpPr>
                    <a:spLocks noChangeArrowheads="1"/>
                  </p:cNvSpPr>
                  <p:nvPr/>
                </p:nvSpPr>
                <p:spPr bwMode="auto">
                  <a:xfrm>
                    <a:off x="4893" y="634"/>
                    <a:ext cx="69" cy="147"/>
                  </a:xfrm>
                  <a:custGeom>
                    <a:avLst/>
                    <a:gdLst>
                      <a:gd name="T0" fmla="*/ 294 w 308"/>
                      <a:gd name="T1" fmla="*/ 0 h 652"/>
                      <a:gd name="T2" fmla="*/ 303 w 308"/>
                      <a:gd name="T3" fmla="*/ 169 h 652"/>
                      <a:gd name="T4" fmla="*/ 277 w 308"/>
                      <a:gd name="T5" fmla="*/ 411 h 652"/>
                      <a:gd name="T6" fmla="*/ 183 w 308"/>
                      <a:gd name="T7" fmla="*/ 584 h 652"/>
                      <a:gd name="T8" fmla="*/ 99 w 308"/>
                      <a:gd name="T9" fmla="*/ 642 h 652"/>
                      <a:gd name="T10" fmla="*/ 4 w 308"/>
                      <a:gd name="T11" fmla="*/ 629 h 652"/>
                      <a:gd name="T12" fmla="*/ 76 w 308"/>
                      <a:gd name="T13" fmla="*/ 588 h 652"/>
                      <a:gd name="T14" fmla="*/ 157 w 308"/>
                      <a:gd name="T15" fmla="*/ 506 h 652"/>
                      <a:gd name="T16" fmla="*/ 220 w 308"/>
                      <a:gd name="T17" fmla="*/ 399 h 652"/>
                      <a:gd name="T18" fmla="*/ 261 w 308"/>
                      <a:gd name="T19" fmla="*/ 207 h 652"/>
                      <a:gd name="T20" fmla="*/ 260 w 308"/>
                      <a:gd name="T21" fmla="*/ 2 h 652"/>
                      <a:gd name="T22" fmla="*/ 294 w 308"/>
                      <a:gd name="T23" fmla="*/ 0 h 652"/>
                      <a:gd name="T24" fmla="*/ 294 w 308"/>
                      <a:gd name="T25" fmla="*/ 0 h 6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08" h="652">
                        <a:moveTo>
                          <a:pt x="294" y="0"/>
                        </a:moveTo>
                        <a:cubicBezTo>
                          <a:pt x="304" y="23"/>
                          <a:pt x="307" y="99"/>
                          <a:pt x="303" y="169"/>
                        </a:cubicBezTo>
                        <a:cubicBezTo>
                          <a:pt x="299" y="236"/>
                          <a:pt x="294" y="343"/>
                          <a:pt x="277" y="411"/>
                        </a:cubicBezTo>
                        <a:cubicBezTo>
                          <a:pt x="257" y="480"/>
                          <a:pt x="212" y="545"/>
                          <a:pt x="183" y="584"/>
                        </a:cubicBezTo>
                        <a:cubicBezTo>
                          <a:pt x="156" y="621"/>
                          <a:pt x="133" y="635"/>
                          <a:pt x="99" y="642"/>
                        </a:cubicBezTo>
                        <a:cubicBezTo>
                          <a:pt x="70" y="651"/>
                          <a:pt x="4" y="640"/>
                          <a:pt x="4" y="629"/>
                        </a:cubicBezTo>
                        <a:cubicBezTo>
                          <a:pt x="0" y="621"/>
                          <a:pt x="50" y="608"/>
                          <a:pt x="76" y="588"/>
                        </a:cubicBezTo>
                        <a:cubicBezTo>
                          <a:pt x="102" y="567"/>
                          <a:pt x="134" y="538"/>
                          <a:pt x="157" y="506"/>
                        </a:cubicBezTo>
                        <a:cubicBezTo>
                          <a:pt x="179" y="475"/>
                          <a:pt x="201" y="450"/>
                          <a:pt x="220" y="399"/>
                        </a:cubicBezTo>
                        <a:cubicBezTo>
                          <a:pt x="238" y="351"/>
                          <a:pt x="255" y="274"/>
                          <a:pt x="261" y="207"/>
                        </a:cubicBezTo>
                        <a:cubicBezTo>
                          <a:pt x="269" y="142"/>
                          <a:pt x="254" y="33"/>
                          <a:pt x="260" y="2"/>
                        </a:cubicBezTo>
                        <a:lnTo>
                          <a:pt x="294" y="0"/>
                        </a:lnTo>
                        <a:lnTo>
                          <a:pt x="294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1304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5" name="Group 111"/>
                <p:cNvGrpSpPr>
                  <a:grpSpLocks/>
                </p:cNvGrpSpPr>
                <p:nvPr/>
              </p:nvGrpSpPr>
              <p:grpSpPr bwMode="auto">
                <a:xfrm>
                  <a:off x="4688" y="386"/>
                  <a:ext cx="123" cy="394"/>
                  <a:chOff x="4688" y="386"/>
                  <a:chExt cx="123" cy="394"/>
                </a:xfrm>
              </p:grpSpPr>
              <p:sp>
                <p:nvSpPr>
                  <p:cNvPr id="1136" name="Freeform 112"/>
                  <p:cNvSpPr>
                    <a:spLocks noChangeArrowheads="1"/>
                  </p:cNvSpPr>
                  <p:nvPr/>
                </p:nvSpPr>
                <p:spPr bwMode="auto">
                  <a:xfrm>
                    <a:off x="4791" y="386"/>
                    <a:ext cx="21" cy="263"/>
                  </a:xfrm>
                  <a:custGeom>
                    <a:avLst/>
                    <a:gdLst>
                      <a:gd name="T0" fmla="*/ 0 w 98"/>
                      <a:gd name="T1" fmla="*/ 0 h 1162"/>
                      <a:gd name="T2" fmla="*/ 84 w 98"/>
                      <a:gd name="T3" fmla="*/ 369 h 1162"/>
                      <a:gd name="T4" fmla="*/ 89 w 98"/>
                      <a:gd name="T5" fmla="*/ 760 h 1162"/>
                      <a:gd name="T6" fmla="*/ 30 w 98"/>
                      <a:gd name="T7" fmla="*/ 1161 h 1162"/>
                      <a:gd name="T8" fmla="*/ 0 w 98"/>
                      <a:gd name="T9" fmla="*/ 1152 h 1162"/>
                      <a:gd name="T10" fmla="*/ 57 w 98"/>
                      <a:gd name="T11" fmla="*/ 753 h 1162"/>
                      <a:gd name="T12" fmla="*/ 47 w 98"/>
                      <a:gd name="T13" fmla="*/ 277 h 1162"/>
                      <a:gd name="T14" fmla="*/ 0 w 98"/>
                      <a:gd name="T15" fmla="*/ 0 h 1162"/>
                      <a:gd name="T16" fmla="*/ 0 w 98"/>
                      <a:gd name="T17" fmla="*/ 0 h 1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8" h="1162">
                        <a:moveTo>
                          <a:pt x="0" y="0"/>
                        </a:moveTo>
                        <a:cubicBezTo>
                          <a:pt x="0" y="9"/>
                          <a:pt x="69" y="244"/>
                          <a:pt x="84" y="369"/>
                        </a:cubicBezTo>
                        <a:cubicBezTo>
                          <a:pt x="97" y="499"/>
                          <a:pt x="96" y="627"/>
                          <a:pt x="89" y="760"/>
                        </a:cubicBezTo>
                        <a:cubicBezTo>
                          <a:pt x="78" y="891"/>
                          <a:pt x="47" y="1097"/>
                          <a:pt x="30" y="1161"/>
                        </a:cubicBezTo>
                        <a:lnTo>
                          <a:pt x="0" y="1152"/>
                        </a:lnTo>
                        <a:cubicBezTo>
                          <a:pt x="1" y="1085"/>
                          <a:pt x="47" y="896"/>
                          <a:pt x="57" y="753"/>
                        </a:cubicBezTo>
                        <a:cubicBezTo>
                          <a:pt x="75" y="518"/>
                          <a:pt x="65" y="425"/>
                          <a:pt x="47" y="277"/>
                        </a:cubicBezTo>
                        <a:cubicBezTo>
                          <a:pt x="35" y="153"/>
                          <a:pt x="7" y="55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44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113"/>
                  <p:cNvSpPr>
                    <a:spLocks noChangeArrowheads="1"/>
                  </p:cNvSpPr>
                  <p:nvPr/>
                </p:nvSpPr>
                <p:spPr bwMode="auto">
                  <a:xfrm>
                    <a:off x="4688" y="649"/>
                    <a:ext cx="103" cy="131"/>
                  </a:xfrm>
                  <a:custGeom>
                    <a:avLst/>
                    <a:gdLst>
                      <a:gd name="T0" fmla="*/ 457 w 458"/>
                      <a:gd name="T1" fmla="*/ 4 h 584"/>
                      <a:gd name="T2" fmla="*/ 407 w 458"/>
                      <a:gd name="T3" fmla="*/ 166 h 584"/>
                      <a:gd name="T4" fmla="*/ 303 w 458"/>
                      <a:gd name="T5" fmla="*/ 391 h 584"/>
                      <a:gd name="T6" fmla="*/ 171 w 458"/>
                      <a:gd name="T7" fmla="*/ 539 h 584"/>
                      <a:gd name="T8" fmla="*/ 77 w 458"/>
                      <a:gd name="T9" fmla="*/ 581 h 584"/>
                      <a:gd name="T10" fmla="*/ 0 w 458"/>
                      <a:gd name="T11" fmla="*/ 555 h 584"/>
                      <a:gd name="T12" fmla="*/ 75 w 458"/>
                      <a:gd name="T13" fmla="*/ 526 h 584"/>
                      <a:gd name="T14" fmla="*/ 173 w 458"/>
                      <a:gd name="T15" fmla="*/ 462 h 584"/>
                      <a:gd name="T16" fmla="*/ 261 w 458"/>
                      <a:gd name="T17" fmla="*/ 372 h 584"/>
                      <a:gd name="T18" fmla="*/ 357 w 458"/>
                      <a:gd name="T19" fmla="*/ 196 h 584"/>
                      <a:gd name="T20" fmla="*/ 424 w 458"/>
                      <a:gd name="T21" fmla="*/ 0 h 584"/>
                      <a:gd name="T22" fmla="*/ 457 w 458"/>
                      <a:gd name="T23" fmla="*/ 4 h 584"/>
                      <a:gd name="T24" fmla="*/ 457 w 458"/>
                      <a:gd name="T25" fmla="*/ 4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458" h="584">
                        <a:moveTo>
                          <a:pt x="457" y="4"/>
                        </a:moveTo>
                        <a:cubicBezTo>
                          <a:pt x="455" y="27"/>
                          <a:pt x="434" y="100"/>
                          <a:pt x="407" y="166"/>
                        </a:cubicBezTo>
                        <a:cubicBezTo>
                          <a:pt x="383" y="230"/>
                          <a:pt x="342" y="330"/>
                          <a:pt x="303" y="391"/>
                        </a:cubicBezTo>
                        <a:cubicBezTo>
                          <a:pt x="263" y="452"/>
                          <a:pt x="207" y="507"/>
                          <a:pt x="171" y="539"/>
                        </a:cubicBezTo>
                        <a:cubicBezTo>
                          <a:pt x="130" y="568"/>
                          <a:pt x="106" y="578"/>
                          <a:pt x="77" y="581"/>
                        </a:cubicBezTo>
                        <a:cubicBezTo>
                          <a:pt x="47" y="583"/>
                          <a:pt x="0" y="561"/>
                          <a:pt x="0" y="555"/>
                        </a:cubicBezTo>
                        <a:cubicBezTo>
                          <a:pt x="0" y="545"/>
                          <a:pt x="45" y="541"/>
                          <a:pt x="75" y="526"/>
                        </a:cubicBezTo>
                        <a:cubicBezTo>
                          <a:pt x="104" y="511"/>
                          <a:pt x="140" y="487"/>
                          <a:pt x="173" y="462"/>
                        </a:cubicBezTo>
                        <a:cubicBezTo>
                          <a:pt x="204" y="437"/>
                          <a:pt x="229" y="416"/>
                          <a:pt x="261" y="372"/>
                        </a:cubicBezTo>
                        <a:cubicBezTo>
                          <a:pt x="291" y="328"/>
                          <a:pt x="330" y="258"/>
                          <a:pt x="357" y="196"/>
                        </a:cubicBezTo>
                        <a:cubicBezTo>
                          <a:pt x="386" y="131"/>
                          <a:pt x="410" y="29"/>
                          <a:pt x="424" y="0"/>
                        </a:cubicBezTo>
                        <a:lnTo>
                          <a:pt x="457" y="4"/>
                        </a:lnTo>
                        <a:lnTo>
                          <a:pt x="457" y="4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445999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38" name="Freeform 114"/>
              <p:cNvSpPr>
                <a:spLocks noChangeArrowheads="1"/>
              </p:cNvSpPr>
              <p:nvPr/>
            </p:nvSpPr>
            <p:spPr bwMode="auto">
              <a:xfrm>
                <a:off x="4556" y="435"/>
                <a:ext cx="141" cy="264"/>
              </a:xfrm>
              <a:custGeom>
                <a:avLst/>
                <a:gdLst>
                  <a:gd name="T0" fmla="*/ 626 w 627"/>
                  <a:gd name="T1" fmla="*/ 27 h 1170"/>
                  <a:gd name="T2" fmla="*/ 432 w 627"/>
                  <a:gd name="T3" fmla="*/ 7 h 1170"/>
                  <a:gd name="T4" fmla="*/ 550 w 627"/>
                  <a:gd name="T5" fmla="*/ 75 h 1170"/>
                  <a:gd name="T6" fmla="*/ 355 w 627"/>
                  <a:gd name="T7" fmla="*/ 75 h 1170"/>
                  <a:gd name="T8" fmla="*/ 472 w 627"/>
                  <a:gd name="T9" fmla="*/ 148 h 1170"/>
                  <a:gd name="T10" fmla="*/ 315 w 627"/>
                  <a:gd name="T11" fmla="*/ 172 h 1170"/>
                  <a:gd name="T12" fmla="*/ 395 w 627"/>
                  <a:gd name="T13" fmla="*/ 221 h 1170"/>
                  <a:gd name="T14" fmla="*/ 237 w 627"/>
                  <a:gd name="T15" fmla="*/ 245 h 1170"/>
                  <a:gd name="T16" fmla="*/ 315 w 627"/>
                  <a:gd name="T17" fmla="*/ 291 h 1170"/>
                  <a:gd name="T18" fmla="*/ 198 w 627"/>
                  <a:gd name="T19" fmla="*/ 315 h 1170"/>
                  <a:gd name="T20" fmla="*/ 237 w 627"/>
                  <a:gd name="T21" fmla="*/ 362 h 1170"/>
                  <a:gd name="T22" fmla="*/ 159 w 627"/>
                  <a:gd name="T23" fmla="*/ 408 h 1170"/>
                  <a:gd name="T24" fmla="*/ 159 w 627"/>
                  <a:gd name="T25" fmla="*/ 457 h 1170"/>
                  <a:gd name="T26" fmla="*/ 81 w 627"/>
                  <a:gd name="T27" fmla="*/ 528 h 1170"/>
                  <a:gd name="T28" fmla="*/ 121 w 627"/>
                  <a:gd name="T29" fmla="*/ 600 h 1170"/>
                  <a:gd name="T30" fmla="*/ 40 w 627"/>
                  <a:gd name="T31" fmla="*/ 649 h 1170"/>
                  <a:gd name="T32" fmla="*/ 81 w 627"/>
                  <a:gd name="T33" fmla="*/ 720 h 1170"/>
                  <a:gd name="T34" fmla="*/ 40 w 627"/>
                  <a:gd name="T35" fmla="*/ 789 h 1170"/>
                  <a:gd name="T36" fmla="*/ 81 w 627"/>
                  <a:gd name="T37" fmla="*/ 836 h 1170"/>
                  <a:gd name="T38" fmla="*/ 4 w 627"/>
                  <a:gd name="T39" fmla="*/ 909 h 1170"/>
                  <a:gd name="T40" fmla="*/ 40 w 627"/>
                  <a:gd name="T41" fmla="*/ 982 h 1170"/>
                  <a:gd name="T42" fmla="*/ 4 w 627"/>
                  <a:gd name="T43" fmla="*/ 1077 h 1170"/>
                  <a:gd name="T44" fmla="*/ 40 w 627"/>
                  <a:gd name="T45" fmla="*/ 1099 h 1170"/>
                  <a:gd name="T46" fmla="*/ 4 w 627"/>
                  <a:gd name="T47" fmla="*/ 11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7" h="1170">
                    <a:moveTo>
                      <a:pt x="626" y="27"/>
                    </a:moveTo>
                    <a:cubicBezTo>
                      <a:pt x="537" y="16"/>
                      <a:pt x="445" y="0"/>
                      <a:pt x="432" y="7"/>
                    </a:cubicBezTo>
                    <a:cubicBezTo>
                      <a:pt x="419" y="16"/>
                      <a:pt x="564" y="63"/>
                      <a:pt x="550" y="75"/>
                    </a:cubicBezTo>
                    <a:cubicBezTo>
                      <a:pt x="537" y="87"/>
                      <a:pt x="368" y="63"/>
                      <a:pt x="355" y="75"/>
                    </a:cubicBezTo>
                    <a:cubicBezTo>
                      <a:pt x="341" y="87"/>
                      <a:pt x="478" y="132"/>
                      <a:pt x="472" y="148"/>
                    </a:cubicBezTo>
                    <a:cubicBezTo>
                      <a:pt x="464" y="164"/>
                      <a:pt x="328" y="160"/>
                      <a:pt x="315" y="172"/>
                    </a:cubicBezTo>
                    <a:cubicBezTo>
                      <a:pt x="301" y="184"/>
                      <a:pt x="407" y="208"/>
                      <a:pt x="395" y="221"/>
                    </a:cubicBezTo>
                    <a:cubicBezTo>
                      <a:pt x="381" y="232"/>
                      <a:pt x="251" y="232"/>
                      <a:pt x="237" y="245"/>
                    </a:cubicBezTo>
                    <a:cubicBezTo>
                      <a:pt x="224" y="257"/>
                      <a:pt x="321" y="280"/>
                      <a:pt x="315" y="291"/>
                    </a:cubicBezTo>
                    <a:cubicBezTo>
                      <a:pt x="308" y="304"/>
                      <a:pt x="211" y="304"/>
                      <a:pt x="198" y="315"/>
                    </a:cubicBezTo>
                    <a:cubicBezTo>
                      <a:pt x="186" y="326"/>
                      <a:pt x="244" y="348"/>
                      <a:pt x="237" y="362"/>
                    </a:cubicBezTo>
                    <a:cubicBezTo>
                      <a:pt x="231" y="377"/>
                      <a:pt x="172" y="392"/>
                      <a:pt x="159" y="408"/>
                    </a:cubicBezTo>
                    <a:cubicBezTo>
                      <a:pt x="147" y="425"/>
                      <a:pt x="172" y="436"/>
                      <a:pt x="159" y="457"/>
                    </a:cubicBezTo>
                    <a:cubicBezTo>
                      <a:pt x="147" y="477"/>
                      <a:pt x="87" y="505"/>
                      <a:pt x="81" y="528"/>
                    </a:cubicBezTo>
                    <a:cubicBezTo>
                      <a:pt x="74" y="552"/>
                      <a:pt x="127" y="580"/>
                      <a:pt x="121" y="600"/>
                    </a:cubicBezTo>
                    <a:cubicBezTo>
                      <a:pt x="114" y="620"/>
                      <a:pt x="47" y="628"/>
                      <a:pt x="40" y="649"/>
                    </a:cubicBezTo>
                    <a:cubicBezTo>
                      <a:pt x="35" y="668"/>
                      <a:pt x="81" y="696"/>
                      <a:pt x="81" y="720"/>
                    </a:cubicBezTo>
                    <a:cubicBezTo>
                      <a:pt x="81" y="743"/>
                      <a:pt x="40" y="769"/>
                      <a:pt x="40" y="789"/>
                    </a:cubicBezTo>
                    <a:cubicBezTo>
                      <a:pt x="40" y="809"/>
                      <a:pt x="87" y="816"/>
                      <a:pt x="81" y="836"/>
                    </a:cubicBezTo>
                    <a:cubicBezTo>
                      <a:pt x="74" y="857"/>
                      <a:pt x="11" y="884"/>
                      <a:pt x="4" y="909"/>
                    </a:cubicBezTo>
                    <a:cubicBezTo>
                      <a:pt x="0" y="933"/>
                      <a:pt x="40" y="953"/>
                      <a:pt x="40" y="982"/>
                    </a:cubicBezTo>
                    <a:cubicBezTo>
                      <a:pt x="40" y="1009"/>
                      <a:pt x="4" y="1056"/>
                      <a:pt x="4" y="1077"/>
                    </a:cubicBezTo>
                    <a:cubicBezTo>
                      <a:pt x="4" y="1095"/>
                      <a:pt x="40" y="1083"/>
                      <a:pt x="40" y="1099"/>
                    </a:cubicBezTo>
                    <a:cubicBezTo>
                      <a:pt x="40" y="1113"/>
                      <a:pt x="20" y="1141"/>
                      <a:pt x="4" y="1169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Freeform 115"/>
              <p:cNvSpPr>
                <a:spLocks noChangeArrowheads="1"/>
              </p:cNvSpPr>
              <p:nvPr/>
            </p:nvSpPr>
            <p:spPr bwMode="auto">
              <a:xfrm>
                <a:off x="4289" y="338"/>
                <a:ext cx="477" cy="418"/>
              </a:xfrm>
              <a:custGeom>
                <a:avLst/>
                <a:gdLst>
                  <a:gd name="T0" fmla="*/ 2108 w 2109"/>
                  <a:gd name="T1" fmla="*/ 0 h 1849"/>
                  <a:gd name="T2" fmla="*/ 1967 w 2109"/>
                  <a:gd name="T3" fmla="*/ 26 h 1849"/>
                  <a:gd name="T4" fmla="*/ 1830 w 2109"/>
                  <a:gd name="T5" fmla="*/ 54 h 1849"/>
                  <a:gd name="T6" fmla="*/ 1692 w 2109"/>
                  <a:gd name="T7" fmla="*/ 91 h 1849"/>
                  <a:gd name="T8" fmla="*/ 1557 w 2109"/>
                  <a:gd name="T9" fmla="*/ 130 h 1849"/>
                  <a:gd name="T10" fmla="*/ 1428 w 2109"/>
                  <a:gd name="T11" fmla="*/ 176 h 1849"/>
                  <a:gd name="T12" fmla="*/ 1303 w 2109"/>
                  <a:gd name="T13" fmla="*/ 227 h 1849"/>
                  <a:gd name="T14" fmla="*/ 1180 w 2109"/>
                  <a:gd name="T15" fmla="*/ 281 h 1849"/>
                  <a:gd name="T16" fmla="*/ 1062 w 2109"/>
                  <a:gd name="T17" fmla="*/ 339 h 1849"/>
                  <a:gd name="T18" fmla="*/ 950 w 2109"/>
                  <a:gd name="T19" fmla="*/ 401 h 1849"/>
                  <a:gd name="T20" fmla="*/ 842 w 2109"/>
                  <a:gd name="T21" fmla="*/ 465 h 1849"/>
                  <a:gd name="T22" fmla="*/ 738 w 2109"/>
                  <a:gd name="T23" fmla="*/ 534 h 1849"/>
                  <a:gd name="T24" fmla="*/ 644 w 2109"/>
                  <a:gd name="T25" fmla="*/ 607 h 1849"/>
                  <a:gd name="T26" fmla="*/ 552 w 2109"/>
                  <a:gd name="T27" fmla="*/ 682 h 1849"/>
                  <a:gd name="T28" fmla="*/ 469 w 2109"/>
                  <a:gd name="T29" fmla="*/ 761 h 1849"/>
                  <a:gd name="T30" fmla="*/ 390 w 2109"/>
                  <a:gd name="T31" fmla="*/ 843 h 1849"/>
                  <a:gd name="T32" fmla="*/ 318 w 2109"/>
                  <a:gd name="T33" fmla="*/ 925 h 1849"/>
                  <a:gd name="T34" fmla="*/ 252 w 2109"/>
                  <a:gd name="T35" fmla="*/ 1012 h 1849"/>
                  <a:gd name="T36" fmla="*/ 194 w 2109"/>
                  <a:gd name="T37" fmla="*/ 1101 h 1849"/>
                  <a:gd name="T38" fmla="*/ 143 w 2109"/>
                  <a:gd name="T39" fmla="*/ 1190 h 1849"/>
                  <a:gd name="T40" fmla="*/ 99 w 2109"/>
                  <a:gd name="T41" fmla="*/ 1281 h 1849"/>
                  <a:gd name="T42" fmla="*/ 63 w 2109"/>
                  <a:gd name="T43" fmla="*/ 1373 h 1849"/>
                  <a:gd name="T44" fmla="*/ 38 w 2109"/>
                  <a:gd name="T45" fmla="*/ 1468 h 1849"/>
                  <a:gd name="T46" fmla="*/ 16 w 2109"/>
                  <a:gd name="T47" fmla="*/ 1564 h 1849"/>
                  <a:gd name="T48" fmla="*/ 4 w 2109"/>
                  <a:gd name="T49" fmla="*/ 1659 h 1849"/>
                  <a:gd name="T50" fmla="*/ 0 w 2109"/>
                  <a:gd name="T51" fmla="*/ 1753 h 1849"/>
                  <a:gd name="T52" fmla="*/ 2 w 2109"/>
                  <a:gd name="T53" fmla="*/ 1848 h 1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09" h="1849">
                    <a:moveTo>
                      <a:pt x="2108" y="0"/>
                    </a:moveTo>
                    <a:lnTo>
                      <a:pt x="1967" y="26"/>
                    </a:lnTo>
                    <a:lnTo>
                      <a:pt x="1830" y="54"/>
                    </a:lnTo>
                    <a:lnTo>
                      <a:pt x="1692" y="91"/>
                    </a:lnTo>
                    <a:lnTo>
                      <a:pt x="1557" y="130"/>
                    </a:lnTo>
                    <a:lnTo>
                      <a:pt x="1428" y="176"/>
                    </a:lnTo>
                    <a:lnTo>
                      <a:pt x="1303" y="227"/>
                    </a:lnTo>
                    <a:lnTo>
                      <a:pt x="1180" y="281"/>
                    </a:lnTo>
                    <a:lnTo>
                      <a:pt x="1062" y="339"/>
                    </a:lnTo>
                    <a:lnTo>
                      <a:pt x="950" y="401"/>
                    </a:lnTo>
                    <a:lnTo>
                      <a:pt x="842" y="465"/>
                    </a:lnTo>
                    <a:lnTo>
                      <a:pt x="738" y="534"/>
                    </a:lnTo>
                    <a:lnTo>
                      <a:pt x="644" y="607"/>
                    </a:lnTo>
                    <a:lnTo>
                      <a:pt x="552" y="682"/>
                    </a:lnTo>
                    <a:lnTo>
                      <a:pt x="469" y="761"/>
                    </a:lnTo>
                    <a:lnTo>
                      <a:pt x="390" y="843"/>
                    </a:lnTo>
                    <a:lnTo>
                      <a:pt x="318" y="925"/>
                    </a:lnTo>
                    <a:lnTo>
                      <a:pt x="252" y="1012"/>
                    </a:lnTo>
                    <a:lnTo>
                      <a:pt x="194" y="1101"/>
                    </a:lnTo>
                    <a:lnTo>
                      <a:pt x="143" y="1190"/>
                    </a:lnTo>
                    <a:lnTo>
                      <a:pt x="99" y="1281"/>
                    </a:lnTo>
                    <a:lnTo>
                      <a:pt x="63" y="1373"/>
                    </a:lnTo>
                    <a:lnTo>
                      <a:pt x="38" y="1468"/>
                    </a:lnTo>
                    <a:lnTo>
                      <a:pt x="16" y="1564"/>
                    </a:lnTo>
                    <a:lnTo>
                      <a:pt x="4" y="1659"/>
                    </a:lnTo>
                    <a:lnTo>
                      <a:pt x="0" y="1753"/>
                    </a:lnTo>
                    <a:lnTo>
                      <a:pt x="2" y="1848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Freeform 116"/>
              <p:cNvSpPr>
                <a:spLocks noChangeArrowheads="1"/>
              </p:cNvSpPr>
              <p:nvPr/>
            </p:nvSpPr>
            <p:spPr bwMode="auto">
              <a:xfrm>
                <a:off x="4981" y="1207"/>
                <a:ext cx="772" cy="189"/>
              </a:xfrm>
              <a:custGeom>
                <a:avLst/>
                <a:gdLst>
                  <a:gd name="T0" fmla="*/ 3409 w 3410"/>
                  <a:gd name="T1" fmla="*/ 837 h 838"/>
                  <a:gd name="T2" fmla="*/ 3358 w 3410"/>
                  <a:gd name="T3" fmla="*/ 769 h 838"/>
                  <a:gd name="T4" fmla="*/ 3304 w 3410"/>
                  <a:gd name="T5" fmla="*/ 698 h 838"/>
                  <a:gd name="T6" fmla="*/ 3243 w 3410"/>
                  <a:gd name="T7" fmla="*/ 630 h 838"/>
                  <a:gd name="T8" fmla="*/ 3179 w 3410"/>
                  <a:gd name="T9" fmla="*/ 567 h 838"/>
                  <a:gd name="T10" fmla="*/ 3113 w 3410"/>
                  <a:gd name="T11" fmla="*/ 505 h 838"/>
                  <a:gd name="T12" fmla="*/ 3040 w 3410"/>
                  <a:gd name="T13" fmla="*/ 446 h 838"/>
                  <a:gd name="T14" fmla="*/ 2964 w 3410"/>
                  <a:gd name="T15" fmla="*/ 391 h 838"/>
                  <a:gd name="T16" fmla="*/ 2884 w 3410"/>
                  <a:gd name="T17" fmla="*/ 338 h 838"/>
                  <a:gd name="T18" fmla="*/ 2801 w 3410"/>
                  <a:gd name="T19" fmla="*/ 288 h 838"/>
                  <a:gd name="T20" fmla="*/ 2715 w 3410"/>
                  <a:gd name="T21" fmla="*/ 243 h 838"/>
                  <a:gd name="T22" fmla="*/ 2627 w 3410"/>
                  <a:gd name="T23" fmla="*/ 203 h 838"/>
                  <a:gd name="T24" fmla="*/ 2536 w 3410"/>
                  <a:gd name="T25" fmla="*/ 165 h 838"/>
                  <a:gd name="T26" fmla="*/ 2443 w 3410"/>
                  <a:gd name="T27" fmla="*/ 129 h 838"/>
                  <a:gd name="T28" fmla="*/ 2348 w 3410"/>
                  <a:gd name="T29" fmla="*/ 97 h 838"/>
                  <a:gd name="T30" fmla="*/ 2250 w 3410"/>
                  <a:gd name="T31" fmla="*/ 70 h 838"/>
                  <a:gd name="T32" fmla="*/ 2153 w 3410"/>
                  <a:gd name="T33" fmla="*/ 47 h 838"/>
                  <a:gd name="T34" fmla="*/ 2053 w 3410"/>
                  <a:gd name="T35" fmla="*/ 28 h 838"/>
                  <a:gd name="T36" fmla="*/ 1954 w 3410"/>
                  <a:gd name="T37" fmla="*/ 16 h 838"/>
                  <a:gd name="T38" fmla="*/ 1852 w 3410"/>
                  <a:gd name="T39" fmla="*/ 4 h 838"/>
                  <a:gd name="T40" fmla="*/ 1750 w 3410"/>
                  <a:gd name="T41" fmla="*/ 2 h 838"/>
                  <a:gd name="T42" fmla="*/ 1648 w 3410"/>
                  <a:gd name="T43" fmla="*/ 0 h 838"/>
                  <a:gd name="T44" fmla="*/ 1546 w 3410"/>
                  <a:gd name="T45" fmla="*/ 2 h 838"/>
                  <a:gd name="T46" fmla="*/ 1443 w 3410"/>
                  <a:gd name="T47" fmla="*/ 9 h 838"/>
                  <a:gd name="T48" fmla="*/ 1341 w 3410"/>
                  <a:gd name="T49" fmla="*/ 16 h 838"/>
                  <a:gd name="T50" fmla="*/ 1240 w 3410"/>
                  <a:gd name="T51" fmla="*/ 31 h 838"/>
                  <a:gd name="T52" fmla="*/ 1140 w 3410"/>
                  <a:gd name="T53" fmla="*/ 50 h 838"/>
                  <a:gd name="T54" fmla="*/ 1044 w 3410"/>
                  <a:gd name="T55" fmla="*/ 74 h 838"/>
                  <a:gd name="T56" fmla="*/ 947 w 3410"/>
                  <a:gd name="T57" fmla="*/ 101 h 838"/>
                  <a:gd name="T58" fmla="*/ 853 w 3410"/>
                  <a:gd name="T59" fmla="*/ 134 h 838"/>
                  <a:gd name="T60" fmla="*/ 761 w 3410"/>
                  <a:gd name="T61" fmla="*/ 170 h 838"/>
                  <a:gd name="T62" fmla="*/ 670 w 3410"/>
                  <a:gd name="T63" fmla="*/ 208 h 838"/>
                  <a:gd name="T64" fmla="*/ 581 w 3410"/>
                  <a:gd name="T65" fmla="*/ 248 h 838"/>
                  <a:gd name="T66" fmla="*/ 496 w 3410"/>
                  <a:gd name="T67" fmla="*/ 295 h 838"/>
                  <a:gd name="T68" fmla="*/ 414 w 3410"/>
                  <a:gd name="T69" fmla="*/ 346 h 838"/>
                  <a:gd name="T70" fmla="*/ 334 w 3410"/>
                  <a:gd name="T71" fmla="*/ 398 h 838"/>
                  <a:gd name="T72" fmla="*/ 259 w 3410"/>
                  <a:gd name="T73" fmla="*/ 454 h 838"/>
                  <a:gd name="T74" fmla="*/ 187 w 3410"/>
                  <a:gd name="T75" fmla="*/ 514 h 838"/>
                  <a:gd name="T76" fmla="*/ 119 w 3410"/>
                  <a:gd name="T77" fmla="*/ 576 h 838"/>
                  <a:gd name="T78" fmla="*/ 55 w 3410"/>
                  <a:gd name="T79" fmla="*/ 639 h 838"/>
                  <a:gd name="T80" fmla="*/ 0 w 3410"/>
                  <a:gd name="T81" fmla="*/ 708 h 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410" h="838">
                    <a:moveTo>
                      <a:pt x="3409" y="837"/>
                    </a:moveTo>
                    <a:lnTo>
                      <a:pt x="3358" y="769"/>
                    </a:lnTo>
                    <a:lnTo>
                      <a:pt x="3304" y="698"/>
                    </a:lnTo>
                    <a:lnTo>
                      <a:pt x="3243" y="630"/>
                    </a:lnTo>
                    <a:lnTo>
                      <a:pt x="3179" y="567"/>
                    </a:lnTo>
                    <a:lnTo>
                      <a:pt x="3113" y="505"/>
                    </a:lnTo>
                    <a:lnTo>
                      <a:pt x="3040" y="446"/>
                    </a:lnTo>
                    <a:lnTo>
                      <a:pt x="2964" y="391"/>
                    </a:lnTo>
                    <a:lnTo>
                      <a:pt x="2884" y="338"/>
                    </a:lnTo>
                    <a:lnTo>
                      <a:pt x="2801" y="288"/>
                    </a:lnTo>
                    <a:lnTo>
                      <a:pt x="2715" y="243"/>
                    </a:lnTo>
                    <a:lnTo>
                      <a:pt x="2627" y="203"/>
                    </a:lnTo>
                    <a:lnTo>
                      <a:pt x="2536" y="165"/>
                    </a:lnTo>
                    <a:lnTo>
                      <a:pt x="2443" y="129"/>
                    </a:lnTo>
                    <a:lnTo>
                      <a:pt x="2348" y="97"/>
                    </a:lnTo>
                    <a:lnTo>
                      <a:pt x="2250" y="70"/>
                    </a:lnTo>
                    <a:lnTo>
                      <a:pt x="2153" y="47"/>
                    </a:lnTo>
                    <a:lnTo>
                      <a:pt x="2053" y="28"/>
                    </a:lnTo>
                    <a:lnTo>
                      <a:pt x="1954" y="16"/>
                    </a:lnTo>
                    <a:lnTo>
                      <a:pt x="1852" y="4"/>
                    </a:lnTo>
                    <a:lnTo>
                      <a:pt x="1750" y="2"/>
                    </a:lnTo>
                    <a:lnTo>
                      <a:pt x="1648" y="0"/>
                    </a:lnTo>
                    <a:lnTo>
                      <a:pt x="1546" y="2"/>
                    </a:lnTo>
                    <a:lnTo>
                      <a:pt x="1443" y="9"/>
                    </a:lnTo>
                    <a:lnTo>
                      <a:pt x="1341" y="16"/>
                    </a:lnTo>
                    <a:lnTo>
                      <a:pt x="1240" y="31"/>
                    </a:lnTo>
                    <a:lnTo>
                      <a:pt x="1140" y="50"/>
                    </a:lnTo>
                    <a:lnTo>
                      <a:pt x="1044" y="74"/>
                    </a:lnTo>
                    <a:lnTo>
                      <a:pt x="947" y="101"/>
                    </a:lnTo>
                    <a:lnTo>
                      <a:pt x="853" y="134"/>
                    </a:lnTo>
                    <a:lnTo>
                      <a:pt x="761" y="170"/>
                    </a:lnTo>
                    <a:lnTo>
                      <a:pt x="670" y="208"/>
                    </a:lnTo>
                    <a:lnTo>
                      <a:pt x="581" y="248"/>
                    </a:lnTo>
                    <a:lnTo>
                      <a:pt x="496" y="295"/>
                    </a:lnTo>
                    <a:lnTo>
                      <a:pt x="414" y="346"/>
                    </a:lnTo>
                    <a:lnTo>
                      <a:pt x="334" y="398"/>
                    </a:lnTo>
                    <a:lnTo>
                      <a:pt x="259" y="454"/>
                    </a:lnTo>
                    <a:lnTo>
                      <a:pt x="187" y="514"/>
                    </a:lnTo>
                    <a:lnTo>
                      <a:pt x="119" y="576"/>
                    </a:lnTo>
                    <a:lnTo>
                      <a:pt x="55" y="639"/>
                    </a:lnTo>
                    <a:lnTo>
                      <a:pt x="0" y="708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Freeform 117"/>
              <p:cNvSpPr>
                <a:spLocks noChangeArrowheads="1"/>
              </p:cNvSpPr>
              <p:nvPr/>
            </p:nvSpPr>
            <p:spPr bwMode="auto">
              <a:xfrm>
                <a:off x="4354" y="270"/>
                <a:ext cx="368" cy="431"/>
              </a:xfrm>
              <a:custGeom>
                <a:avLst/>
                <a:gdLst>
                  <a:gd name="T0" fmla="*/ 1627 w 1628"/>
                  <a:gd name="T1" fmla="*/ 107 h 1906"/>
                  <a:gd name="T2" fmla="*/ 1566 w 1628"/>
                  <a:gd name="T3" fmla="*/ 76 h 1906"/>
                  <a:gd name="T4" fmla="*/ 1508 w 1628"/>
                  <a:gd name="T5" fmla="*/ 52 h 1906"/>
                  <a:gd name="T6" fmla="*/ 1449 w 1628"/>
                  <a:gd name="T7" fmla="*/ 33 h 1906"/>
                  <a:gd name="T8" fmla="*/ 1387 w 1628"/>
                  <a:gd name="T9" fmla="*/ 19 h 1906"/>
                  <a:gd name="T10" fmla="*/ 1323 w 1628"/>
                  <a:gd name="T11" fmla="*/ 7 h 1906"/>
                  <a:gd name="T12" fmla="*/ 1260 w 1628"/>
                  <a:gd name="T13" fmla="*/ 0 h 1906"/>
                  <a:gd name="T14" fmla="*/ 1197 w 1628"/>
                  <a:gd name="T15" fmla="*/ 0 h 1906"/>
                  <a:gd name="T16" fmla="*/ 1134 w 1628"/>
                  <a:gd name="T17" fmla="*/ 2 h 1906"/>
                  <a:gd name="T18" fmla="*/ 1073 w 1628"/>
                  <a:gd name="T19" fmla="*/ 11 h 1906"/>
                  <a:gd name="T20" fmla="*/ 1012 w 1628"/>
                  <a:gd name="T21" fmla="*/ 21 h 1906"/>
                  <a:gd name="T22" fmla="*/ 949 w 1628"/>
                  <a:gd name="T23" fmla="*/ 38 h 1906"/>
                  <a:gd name="T24" fmla="*/ 888 w 1628"/>
                  <a:gd name="T25" fmla="*/ 61 h 1906"/>
                  <a:gd name="T26" fmla="*/ 828 w 1628"/>
                  <a:gd name="T27" fmla="*/ 89 h 1906"/>
                  <a:gd name="T28" fmla="*/ 769 w 1628"/>
                  <a:gd name="T29" fmla="*/ 121 h 1906"/>
                  <a:gd name="T30" fmla="*/ 712 w 1628"/>
                  <a:gd name="T31" fmla="*/ 159 h 1906"/>
                  <a:gd name="T32" fmla="*/ 656 w 1628"/>
                  <a:gd name="T33" fmla="*/ 200 h 1906"/>
                  <a:gd name="T34" fmla="*/ 601 w 1628"/>
                  <a:gd name="T35" fmla="*/ 246 h 1906"/>
                  <a:gd name="T36" fmla="*/ 546 w 1628"/>
                  <a:gd name="T37" fmla="*/ 297 h 1906"/>
                  <a:gd name="T38" fmla="*/ 495 w 1628"/>
                  <a:gd name="T39" fmla="*/ 350 h 1906"/>
                  <a:gd name="T40" fmla="*/ 446 w 1628"/>
                  <a:gd name="T41" fmla="*/ 409 h 1906"/>
                  <a:gd name="T42" fmla="*/ 399 w 1628"/>
                  <a:gd name="T43" fmla="*/ 469 h 1906"/>
                  <a:gd name="T44" fmla="*/ 353 w 1628"/>
                  <a:gd name="T45" fmla="*/ 535 h 1906"/>
                  <a:gd name="T46" fmla="*/ 311 w 1628"/>
                  <a:gd name="T47" fmla="*/ 602 h 1906"/>
                  <a:gd name="T48" fmla="*/ 269 w 1628"/>
                  <a:gd name="T49" fmla="*/ 674 h 1906"/>
                  <a:gd name="T50" fmla="*/ 231 w 1628"/>
                  <a:gd name="T51" fmla="*/ 750 h 1906"/>
                  <a:gd name="T52" fmla="*/ 194 w 1628"/>
                  <a:gd name="T53" fmla="*/ 828 h 1906"/>
                  <a:gd name="T54" fmla="*/ 161 w 1628"/>
                  <a:gd name="T55" fmla="*/ 908 h 1906"/>
                  <a:gd name="T56" fmla="*/ 131 w 1628"/>
                  <a:gd name="T57" fmla="*/ 991 h 1906"/>
                  <a:gd name="T58" fmla="*/ 103 w 1628"/>
                  <a:gd name="T59" fmla="*/ 1078 h 1906"/>
                  <a:gd name="T60" fmla="*/ 78 w 1628"/>
                  <a:gd name="T61" fmla="*/ 1165 h 1906"/>
                  <a:gd name="T62" fmla="*/ 57 w 1628"/>
                  <a:gd name="T63" fmla="*/ 1253 h 1906"/>
                  <a:gd name="T64" fmla="*/ 38 w 1628"/>
                  <a:gd name="T65" fmla="*/ 1343 h 1906"/>
                  <a:gd name="T66" fmla="*/ 26 w 1628"/>
                  <a:gd name="T67" fmla="*/ 1435 h 1906"/>
                  <a:gd name="T68" fmla="*/ 16 w 1628"/>
                  <a:gd name="T69" fmla="*/ 1529 h 1906"/>
                  <a:gd name="T70" fmla="*/ 7 w 1628"/>
                  <a:gd name="T71" fmla="*/ 1624 h 1906"/>
                  <a:gd name="T72" fmla="*/ 2 w 1628"/>
                  <a:gd name="T73" fmla="*/ 1719 h 1906"/>
                  <a:gd name="T74" fmla="*/ 0 w 1628"/>
                  <a:gd name="T75" fmla="*/ 1810 h 1906"/>
                  <a:gd name="T76" fmla="*/ 0 w 1628"/>
                  <a:gd name="T77" fmla="*/ 1905 h 1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28" h="1906">
                    <a:moveTo>
                      <a:pt x="1627" y="107"/>
                    </a:moveTo>
                    <a:lnTo>
                      <a:pt x="1566" y="76"/>
                    </a:lnTo>
                    <a:lnTo>
                      <a:pt x="1508" y="52"/>
                    </a:lnTo>
                    <a:lnTo>
                      <a:pt x="1449" y="33"/>
                    </a:lnTo>
                    <a:lnTo>
                      <a:pt x="1387" y="19"/>
                    </a:lnTo>
                    <a:lnTo>
                      <a:pt x="1323" y="7"/>
                    </a:lnTo>
                    <a:lnTo>
                      <a:pt x="1260" y="0"/>
                    </a:lnTo>
                    <a:lnTo>
                      <a:pt x="1197" y="0"/>
                    </a:lnTo>
                    <a:lnTo>
                      <a:pt x="1134" y="2"/>
                    </a:lnTo>
                    <a:lnTo>
                      <a:pt x="1073" y="11"/>
                    </a:lnTo>
                    <a:lnTo>
                      <a:pt x="1012" y="21"/>
                    </a:lnTo>
                    <a:lnTo>
                      <a:pt x="949" y="38"/>
                    </a:lnTo>
                    <a:lnTo>
                      <a:pt x="888" y="61"/>
                    </a:lnTo>
                    <a:lnTo>
                      <a:pt x="828" y="89"/>
                    </a:lnTo>
                    <a:lnTo>
                      <a:pt x="769" y="121"/>
                    </a:lnTo>
                    <a:lnTo>
                      <a:pt x="712" y="159"/>
                    </a:lnTo>
                    <a:lnTo>
                      <a:pt x="656" y="200"/>
                    </a:lnTo>
                    <a:lnTo>
                      <a:pt x="601" y="246"/>
                    </a:lnTo>
                    <a:lnTo>
                      <a:pt x="546" y="297"/>
                    </a:lnTo>
                    <a:lnTo>
                      <a:pt x="495" y="350"/>
                    </a:lnTo>
                    <a:lnTo>
                      <a:pt x="446" y="409"/>
                    </a:lnTo>
                    <a:lnTo>
                      <a:pt x="399" y="469"/>
                    </a:lnTo>
                    <a:lnTo>
                      <a:pt x="353" y="535"/>
                    </a:lnTo>
                    <a:lnTo>
                      <a:pt x="311" y="602"/>
                    </a:lnTo>
                    <a:lnTo>
                      <a:pt x="269" y="674"/>
                    </a:lnTo>
                    <a:lnTo>
                      <a:pt x="231" y="750"/>
                    </a:lnTo>
                    <a:lnTo>
                      <a:pt x="194" y="828"/>
                    </a:lnTo>
                    <a:lnTo>
                      <a:pt x="161" y="908"/>
                    </a:lnTo>
                    <a:lnTo>
                      <a:pt x="131" y="991"/>
                    </a:lnTo>
                    <a:lnTo>
                      <a:pt x="103" y="1078"/>
                    </a:lnTo>
                    <a:lnTo>
                      <a:pt x="78" y="1165"/>
                    </a:lnTo>
                    <a:lnTo>
                      <a:pt x="57" y="1253"/>
                    </a:lnTo>
                    <a:lnTo>
                      <a:pt x="38" y="1343"/>
                    </a:lnTo>
                    <a:lnTo>
                      <a:pt x="26" y="1435"/>
                    </a:lnTo>
                    <a:lnTo>
                      <a:pt x="16" y="1529"/>
                    </a:lnTo>
                    <a:lnTo>
                      <a:pt x="7" y="1624"/>
                    </a:lnTo>
                    <a:lnTo>
                      <a:pt x="2" y="1719"/>
                    </a:lnTo>
                    <a:lnTo>
                      <a:pt x="0" y="1810"/>
                    </a:lnTo>
                    <a:lnTo>
                      <a:pt x="0" y="1905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2" name="Freeform 118"/>
              <p:cNvSpPr>
                <a:spLocks noChangeArrowheads="1"/>
              </p:cNvSpPr>
              <p:nvPr/>
            </p:nvSpPr>
            <p:spPr bwMode="auto">
              <a:xfrm>
                <a:off x="4088" y="293"/>
                <a:ext cx="601" cy="426"/>
              </a:xfrm>
              <a:custGeom>
                <a:avLst/>
                <a:gdLst>
                  <a:gd name="T0" fmla="*/ 2655 w 2656"/>
                  <a:gd name="T1" fmla="*/ 157 h 1884"/>
                  <a:gd name="T2" fmla="*/ 2567 w 2656"/>
                  <a:gd name="T3" fmla="*/ 121 h 1884"/>
                  <a:gd name="T4" fmla="*/ 2478 w 2656"/>
                  <a:gd name="T5" fmla="*/ 89 h 1884"/>
                  <a:gd name="T6" fmla="*/ 2390 w 2656"/>
                  <a:gd name="T7" fmla="*/ 62 h 1884"/>
                  <a:gd name="T8" fmla="*/ 2297 w 2656"/>
                  <a:gd name="T9" fmla="*/ 39 h 1884"/>
                  <a:gd name="T10" fmla="*/ 2203 w 2656"/>
                  <a:gd name="T11" fmla="*/ 26 h 1884"/>
                  <a:gd name="T12" fmla="*/ 2107 w 2656"/>
                  <a:gd name="T13" fmla="*/ 11 h 1884"/>
                  <a:gd name="T14" fmla="*/ 2012 w 2656"/>
                  <a:gd name="T15" fmla="*/ 4 h 1884"/>
                  <a:gd name="T16" fmla="*/ 1916 w 2656"/>
                  <a:gd name="T17" fmla="*/ 0 h 1884"/>
                  <a:gd name="T18" fmla="*/ 1822 w 2656"/>
                  <a:gd name="T19" fmla="*/ 0 h 1884"/>
                  <a:gd name="T20" fmla="*/ 1726 w 2656"/>
                  <a:gd name="T21" fmla="*/ 4 h 1884"/>
                  <a:gd name="T22" fmla="*/ 1633 w 2656"/>
                  <a:gd name="T23" fmla="*/ 16 h 1884"/>
                  <a:gd name="T24" fmla="*/ 1539 w 2656"/>
                  <a:gd name="T25" fmla="*/ 26 h 1884"/>
                  <a:gd name="T26" fmla="*/ 1444 w 2656"/>
                  <a:gd name="T27" fmla="*/ 45 h 1884"/>
                  <a:gd name="T28" fmla="*/ 1352 w 2656"/>
                  <a:gd name="T29" fmla="*/ 69 h 1884"/>
                  <a:gd name="T30" fmla="*/ 1260 w 2656"/>
                  <a:gd name="T31" fmla="*/ 98 h 1884"/>
                  <a:gd name="T32" fmla="*/ 1172 w 2656"/>
                  <a:gd name="T33" fmla="*/ 131 h 1884"/>
                  <a:gd name="T34" fmla="*/ 1085 w 2656"/>
                  <a:gd name="T35" fmla="*/ 168 h 1884"/>
                  <a:gd name="T36" fmla="*/ 999 w 2656"/>
                  <a:gd name="T37" fmla="*/ 210 h 1884"/>
                  <a:gd name="T38" fmla="*/ 914 w 2656"/>
                  <a:gd name="T39" fmla="*/ 256 h 1884"/>
                  <a:gd name="T40" fmla="*/ 835 w 2656"/>
                  <a:gd name="T41" fmla="*/ 306 h 1884"/>
                  <a:gd name="T42" fmla="*/ 757 w 2656"/>
                  <a:gd name="T43" fmla="*/ 360 h 1884"/>
                  <a:gd name="T44" fmla="*/ 683 w 2656"/>
                  <a:gd name="T45" fmla="*/ 418 h 1884"/>
                  <a:gd name="T46" fmla="*/ 612 w 2656"/>
                  <a:gd name="T47" fmla="*/ 478 h 1884"/>
                  <a:gd name="T48" fmla="*/ 542 w 2656"/>
                  <a:gd name="T49" fmla="*/ 541 h 1884"/>
                  <a:gd name="T50" fmla="*/ 477 w 2656"/>
                  <a:gd name="T51" fmla="*/ 608 h 1884"/>
                  <a:gd name="T52" fmla="*/ 414 w 2656"/>
                  <a:gd name="T53" fmla="*/ 678 h 1884"/>
                  <a:gd name="T54" fmla="*/ 356 w 2656"/>
                  <a:gd name="T55" fmla="*/ 753 h 1884"/>
                  <a:gd name="T56" fmla="*/ 302 w 2656"/>
                  <a:gd name="T57" fmla="*/ 830 h 1884"/>
                  <a:gd name="T58" fmla="*/ 252 w 2656"/>
                  <a:gd name="T59" fmla="*/ 908 h 1884"/>
                  <a:gd name="T60" fmla="*/ 205 w 2656"/>
                  <a:gd name="T61" fmla="*/ 990 h 1884"/>
                  <a:gd name="T62" fmla="*/ 164 w 2656"/>
                  <a:gd name="T63" fmla="*/ 1074 h 1884"/>
                  <a:gd name="T64" fmla="*/ 126 w 2656"/>
                  <a:gd name="T65" fmla="*/ 1161 h 1884"/>
                  <a:gd name="T66" fmla="*/ 94 w 2656"/>
                  <a:gd name="T67" fmla="*/ 1245 h 1884"/>
                  <a:gd name="T68" fmla="*/ 65 w 2656"/>
                  <a:gd name="T69" fmla="*/ 1334 h 1884"/>
                  <a:gd name="T70" fmla="*/ 43 w 2656"/>
                  <a:gd name="T71" fmla="*/ 1423 h 1884"/>
                  <a:gd name="T72" fmla="*/ 26 w 2656"/>
                  <a:gd name="T73" fmla="*/ 1515 h 1884"/>
                  <a:gd name="T74" fmla="*/ 12 w 2656"/>
                  <a:gd name="T75" fmla="*/ 1608 h 1884"/>
                  <a:gd name="T76" fmla="*/ 4 w 2656"/>
                  <a:gd name="T77" fmla="*/ 1701 h 1884"/>
                  <a:gd name="T78" fmla="*/ 0 w 2656"/>
                  <a:gd name="T79" fmla="*/ 1790 h 1884"/>
                  <a:gd name="T80" fmla="*/ 0 w 2656"/>
                  <a:gd name="T81" fmla="*/ 1883 h 1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6" h="1884">
                    <a:moveTo>
                      <a:pt x="2655" y="157"/>
                    </a:moveTo>
                    <a:lnTo>
                      <a:pt x="2567" y="121"/>
                    </a:lnTo>
                    <a:lnTo>
                      <a:pt x="2478" y="89"/>
                    </a:lnTo>
                    <a:lnTo>
                      <a:pt x="2390" y="62"/>
                    </a:lnTo>
                    <a:lnTo>
                      <a:pt x="2297" y="39"/>
                    </a:lnTo>
                    <a:lnTo>
                      <a:pt x="2203" y="26"/>
                    </a:lnTo>
                    <a:lnTo>
                      <a:pt x="2107" y="11"/>
                    </a:lnTo>
                    <a:lnTo>
                      <a:pt x="2012" y="4"/>
                    </a:lnTo>
                    <a:lnTo>
                      <a:pt x="1916" y="0"/>
                    </a:lnTo>
                    <a:lnTo>
                      <a:pt x="1822" y="0"/>
                    </a:lnTo>
                    <a:lnTo>
                      <a:pt x="1726" y="4"/>
                    </a:lnTo>
                    <a:lnTo>
                      <a:pt x="1633" y="16"/>
                    </a:lnTo>
                    <a:lnTo>
                      <a:pt x="1539" y="26"/>
                    </a:lnTo>
                    <a:lnTo>
                      <a:pt x="1444" y="45"/>
                    </a:lnTo>
                    <a:lnTo>
                      <a:pt x="1352" y="69"/>
                    </a:lnTo>
                    <a:lnTo>
                      <a:pt x="1260" y="98"/>
                    </a:lnTo>
                    <a:lnTo>
                      <a:pt x="1172" y="131"/>
                    </a:lnTo>
                    <a:lnTo>
                      <a:pt x="1085" y="168"/>
                    </a:lnTo>
                    <a:lnTo>
                      <a:pt x="999" y="210"/>
                    </a:lnTo>
                    <a:lnTo>
                      <a:pt x="914" y="256"/>
                    </a:lnTo>
                    <a:lnTo>
                      <a:pt x="835" y="306"/>
                    </a:lnTo>
                    <a:lnTo>
                      <a:pt x="757" y="360"/>
                    </a:lnTo>
                    <a:lnTo>
                      <a:pt x="683" y="418"/>
                    </a:lnTo>
                    <a:lnTo>
                      <a:pt x="612" y="478"/>
                    </a:lnTo>
                    <a:lnTo>
                      <a:pt x="542" y="541"/>
                    </a:lnTo>
                    <a:lnTo>
                      <a:pt x="477" y="608"/>
                    </a:lnTo>
                    <a:lnTo>
                      <a:pt x="414" y="678"/>
                    </a:lnTo>
                    <a:lnTo>
                      <a:pt x="356" y="753"/>
                    </a:lnTo>
                    <a:lnTo>
                      <a:pt x="302" y="830"/>
                    </a:lnTo>
                    <a:lnTo>
                      <a:pt x="252" y="908"/>
                    </a:lnTo>
                    <a:lnTo>
                      <a:pt x="205" y="990"/>
                    </a:lnTo>
                    <a:lnTo>
                      <a:pt x="164" y="1074"/>
                    </a:lnTo>
                    <a:lnTo>
                      <a:pt x="126" y="1161"/>
                    </a:lnTo>
                    <a:lnTo>
                      <a:pt x="94" y="1245"/>
                    </a:lnTo>
                    <a:lnTo>
                      <a:pt x="65" y="1334"/>
                    </a:lnTo>
                    <a:lnTo>
                      <a:pt x="43" y="1423"/>
                    </a:lnTo>
                    <a:lnTo>
                      <a:pt x="26" y="1515"/>
                    </a:lnTo>
                    <a:lnTo>
                      <a:pt x="12" y="1608"/>
                    </a:lnTo>
                    <a:lnTo>
                      <a:pt x="4" y="1701"/>
                    </a:lnTo>
                    <a:lnTo>
                      <a:pt x="0" y="1790"/>
                    </a:lnTo>
                    <a:lnTo>
                      <a:pt x="0" y="1883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3" name="Freeform 119"/>
              <p:cNvSpPr>
                <a:spLocks noChangeArrowheads="1"/>
              </p:cNvSpPr>
              <p:nvPr/>
            </p:nvSpPr>
            <p:spPr bwMode="auto">
              <a:xfrm>
                <a:off x="4035" y="214"/>
                <a:ext cx="711" cy="427"/>
              </a:xfrm>
              <a:custGeom>
                <a:avLst/>
                <a:gdLst>
                  <a:gd name="T0" fmla="*/ 3140 w 3141"/>
                  <a:gd name="T1" fmla="*/ 356 h 1888"/>
                  <a:gd name="T2" fmla="*/ 3059 w 3141"/>
                  <a:gd name="T3" fmla="*/ 302 h 1888"/>
                  <a:gd name="T4" fmla="*/ 2972 w 3141"/>
                  <a:gd name="T5" fmla="*/ 252 h 1888"/>
                  <a:gd name="T6" fmla="*/ 2887 w 3141"/>
                  <a:gd name="T7" fmla="*/ 206 h 1888"/>
                  <a:gd name="T8" fmla="*/ 2797 w 3141"/>
                  <a:gd name="T9" fmla="*/ 164 h 1888"/>
                  <a:gd name="T10" fmla="*/ 2704 w 3141"/>
                  <a:gd name="T11" fmla="*/ 127 h 1888"/>
                  <a:gd name="T12" fmla="*/ 2610 w 3141"/>
                  <a:gd name="T13" fmla="*/ 95 h 1888"/>
                  <a:gd name="T14" fmla="*/ 2514 w 3141"/>
                  <a:gd name="T15" fmla="*/ 68 h 1888"/>
                  <a:gd name="T16" fmla="*/ 2417 w 3141"/>
                  <a:gd name="T17" fmla="*/ 43 h 1888"/>
                  <a:gd name="T18" fmla="*/ 2319 w 3141"/>
                  <a:gd name="T19" fmla="*/ 26 h 1888"/>
                  <a:gd name="T20" fmla="*/ 2220 w 3141"/>
                  <a:gd name="T21" fmla="*/ 14 h 1888"/>
                  <a:gd name="T22" fmla="*/ 2121 w 3141"/>
                  <a:gd name="T23" fmla="*/ 4 h 1888"/>
                  <a:gd name="T24" fmla="*/ 2020 w 3141"/>
                  <a:gd name="T25" fmla="*/ 0 h 1888"/>
                  <a:gd name="T26" fmla="*/ 1921 w 3141"/>
                  <a:gd name="T27" fmla="*/ 0 h 1888"/>
                  <a:gd name="T28" fmla="*/ 1821 w 3141"/>
                  <a:gd name="T29" fmla="*/ 4 h 1888"/>
                  <a:gd name="T30" fmla="*/ 1720 w 3141"/>
                  <a:gd name="T31" fmla="*/ 14 h 1888"/>
                  <a:gd name="T32" fmla="*/ 1621 w 3141"/>
                  <a:gd name="T33" fmla="*/ 26 h 1888"/>
                  <a:gd name="T34" fmla="*/ 1521 w 3141"/>
                  <a:gd name="T35" fmla="*/ 43 h 1888"/>
                  <a:gd name="T36" fmla="*/ 1426 w 3141"/>
                  <a:gd name="T37" fmla="*/ 68 h 1888"/>
                  <a:gd name="T38" fmla="*/ 1331 w 3141"/>
                  <a:gd name="T39" fmla="*/ 95 h 1888"/>
                  <a:gd name="T40" fmla="*/ 1236 w 3141"/>
                  <a:gd name="T41" fmla="*/ 127 h 1888"/>
                  <a:gd name="T42" fmla="*/ 1143 w 3141"/>
                  <a:gd name="T43" fmla="*/ 164 h 1888"/>
                  <a:gd name="T44" fmla="*/ 1053 w 3141"/>
                  <a:gd name="T45" fmla="*/ 206 h 1888"/>
                  <a:gd name="T46" fmla="*/ 967 w 3141"/>
                  <a:gd name="T47" fmla="*/ 252 h 1888"/>
                  <a:gd name="T48" fmla="*/ 881 w 3141"/>
                  <a:gd name="T49" fmla="*/ 302 h 1888"/>
                  <a:gd name="T50" fmla="*/ 798 w 3141"/>
                  <a:gd name="T51" fmla="*/ 356 h 1888"/>
                  <a:gd name="T52" fmla="*/ 720 w 3141"/>
                  <a:gd name="T53" fmla="*/ 413 h 1888"/>
                  <a:gd name="T54" fmla="*/ 645 w 3141"/>
                  <a:gd name="T55" fmla="*/ 473 h 1888"/>
                  <a:gd name="T56" fmla="*/ 572 w 3141"/>
                  <a:gd name="T57" fmla="*/ 538 h 1888"/>
                  <a:gd name="T58" fmla="*/ 503 w 3141"/>
                  <a:gd name="T59" fmla="*/ 606 h 1888"/>
                  <a:gd name="T60" fmla="*/ 437 w 3141"/>
                  <a:gd name="T61" fmla="*/ 676 h 1888"/>
                  <a:gd name="T62" fmla="*/ 376 w 3141"/>
                  <a:gd name="T63" fmla="*/ 751 h 1888"/>
                  <a:gd name="T64" fmla="*/ 317 w 3141"/>
                  <a:gd name="T65" fmla="*/ 828 h 1888"/>
                  <a:gd name="T66" fmla="*/ 266 w 3141"/>
                  <a:gd name="T67" fmla="*/ 906 h 1888"/>
                  <a:gd name="T68" fmla="*/ 217 w 3141"/>
                  <a:gd name="T69" fmla="*/ 988 h 1888"/>
                  <a:gd name="T70" fmla="*/ 173 w 3141"/>
                  <a:gd name="T71" fmla="*/ 1073 h 1888"/>
                  <a:gd name="T72" fmla="*/ 134 w 3141"/>
                  <a:gd name="T73" fmla="*/ 1159 h 1888"/>
                  <a:gd name="T74" fmla="*/ 98 w 3141"/>
                  <a:gd name="T75" fmla="*/ 1246 h 1888"/>
                  <a:gd name="T76" fmla="*/ 72 w 3141"/>
                  <a:gd name="T77" fmla="*/ 1334 h 1888"/>
                  <a:gd name="T78" fmla="*/ 48 w 3141"/>
                  <a:gd name="T79" fmla="*/ 1425 h 1888"/>
                  <a:gd name="T80" fmla="*/ 26 w 3141"/>
                  <a:gd name="T81" fmla="*/ 1518 h 1888"/>
                  <a:gd name="T82" fmla="*/ 14 w 3141"/>
                  <a:gd name="T83" fmla="*/ 1610 h 1888"/>
                  <a:gd name="T84" fmla="*/ 2 w 3141"/>
                  <a:gd name="T85" fmla="*/ 1705 h 1888"/>
                  <a:gd name="T86" fmla="*/ 0 w 3141"/>
                  <a:gd name="T87" fmla="*/ 1795 h 1888"/>
                  <a:gd name="T88" fmla="*/ 0 w 3141"/>
                  <a:gd name="T89" fmla="*/ 1887 h 1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41" h="1888">
                    <a:moveTo>
                      <a:pt x="3140" y="356"/>
                    </a:moveTo>
                    <a:lnTo>
                      <a:pt x="3059" y="302"/>
                    </a:lnTo>
                    <a:lnTo>
                      <a:pt x="2972" y="252"/>
                    </a:lnTo>
                    <a:lnTo>
                      <a:pt x="2887" y="206"/>
                    </a:lnTo>
                    <a:lnTo>
                      <a:pt x="2797" y="164"/>
                    </a:lnTo>
                    <a:lnTo>
                      <a:pt x="2704" y="127"/>
                    </a:lnTo>
                    <a:lnTo>
                      <a:pt x="2610" y="95"/>
                    </a:lnTo>
                    <a:lnTo>
                      <a:pt x="2514" y="68"/>
                    </a:lnTo>
                    <a:lnTo>
                      <a:pt x="2417" y="43"/>
                    </a:lnTo>
                    <a:lnTo>
                      <a:pt x="2319" y="26"/>
                    </a:lnTo>
                    <a:lnTo>
                      <a:pt x="2220" y="14"/>
                    </a:lnTo>
                    <a:lnTo>
                      <a:pt x="2121" y="4"/>
                    </a:lnTo>
                    <a:lnTo>
                      <a:pt x="2020" y="0"/>
                    </a:lnTo>
                    <a:lnTo>
                      <a:pt x="1921" y="0"/>
                    </a:lnTo>
                    <a:lnTo>
                      <a:pt x="1821" y="4"/>
                    </a:lnTo>
                    <a:lnTo>
                      <a:pt x="1720" y="14"/>
                    </a:lnTo>
                    <a:lnTo>
                      <a:pt x="1621" y="26"/>
                    </a:lnTo>
                    <a:lnTo>
                      <a:pt x="1521" y="43"/>
                    </a:lnTo>
                    <a:lnTo>
                      <a:pt x="1426" y="68"/>
                    </a:lnTo>
                    <a:lnTo>
                      <a:pt x="1331" y="95"/>
                    </a:lnTo>
                    <a:lnTo>
                      <a:pt x="1236" y="127"/>
                    </a:lnTo>
                    <a:lnTo>
                      <a:pt x="1143" y="164"/>
                    </a:lnTo>
                    <a:lnTo>
                      <a:pt x="1053" y="206"/>
                    </a:lnTo>
                    <a:lnTo>
                      <a:pt x="967" y="252"/>
                    </a:lnTo>
                    <a:lnTo>
                      <a:pt x="881" y="302"/>
                    </a:lnTo>
                    <a:lnTo>
                      <a:pt x="798" y="356"/>
                    </a:lnTo>
                    <a:lnTo>
                      <a:pt x="720" y="413"/>
                    </a:lnTo>
                    <a:lnTo>
                      <a:pt x="645" y="473"/>
                    </a:lnTo>
                    <a:lnTo>
                      <a:pt x="572" y="538"/>
                    </a:lnTo>
                    <a:lnTo>
                      <a:pt x="503" y="606"/>
                    </a:lnTo>
                    <a:lnTo>
                      <a:pt x="437" y="676"/>
                    </a:lnTo>
                    <a:lnTo>
                      <a:pt x="376" y="751"/>
                    </a:lnTo>
                    <a:lnTo>
                      <a:pt x="317" y="828"/>
                    </a:lnTo>
                    <a:lnTo>
                      <a:pt x="266" y="906"/>
                    </a:lnTo>
                    <a:lnTo>
                      <a:pt x="217" y="988"/>
                    </a:lnTo>
                    <a:lnTo>
                      <a:pt x="173" y="1073"/>
                    </a:lnTo>
                    <a:lnTo>
                      <a:pt x="134" y="1159"/>
                    </a:lnTo>
                    <a:lnTo>
                      <a:pt x="98" y="1246"/>
                    </a:lnTo>
                    <a:lnTo>
                      <a:pt x="72" y="1334"/>
                    </a:lnTo>
                    <a:lnTo>
                      <a:pt x="48" y="1425"/>
                    </a:lnTo>
                    <a:lnTo>
                      <a:pt x="26" y="1518"/>
                    </a:lnTo>
                    <a:lnTo>
                      <a:pt x="14" y="1610"/>
                    </a:lnTo>
                    <a:lnTo>
                      <a:pt x="2" y="1705"/>
                    </a:lnTo>
                    <a:lnTo>
                      <a:pt x="0" y="1795"/>
                    </a:lnTo>
                    <a:lnTo>
                      <a:pt x="0" y="1887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4" name="Freeform 120"/>
              <p:cNvSpPr>
                <a:spLocks noChangeArrowheads="1"/>
              </p:cNvSpPr>
              <p:nvPr/>
            </p:nvSpPr>
            <p:spPr bwMode="auto">
              <a:xfrm>
                <a:off x="4831" y="275"/>
                <a:ext cx="107" cy="427"/>
              </a:xfrm>
              <a:custGeom>
                <a:avLst/>
                <a:gdLst>
                  <a:gd name="T0" fmla="*/ 477 w 478"/>
                  <a:gd name="T1" fmla="*/ 1887 h 1888"/>
                  <a:gd name="T2" fmla="*/ 477 w 478"/>
                  <a:gd name="T3" fmla="*/ 1795 h 1888"/>
                  <a:gd name="T4" fmla="*/ 476 w 478"/>
                  <a:gd name="T5" fmla="*/ 1702 h 1888"/>
                  <a:gd name="T6" fmla="*/ 474 w 478"/>
                  <a:gd name="T7" fmla="*/ 1608 h 1888"/>
                  <a:gd name="T8" fmla="*/ 472 w 478"/>
                  <a:gd name="T9" fmla="*/ 1515 h 1888"/>
                  <a:gd name="T10" fmla="*/ 471 w 478"/>
                  <a:gd name="T11" fmla="*/ 1422 h 1888"/>
                  <a:gd name="T12" fmla="*/ 465 w 478"/>
                  <a:gd name="T13" fmla="*/ 1331 h 1888"/>
                  <a:gd name="T14" fmla="*/ 460 w 478"/>
                  <a:gd name="T15" fmla="*/ 1243 h 1888"/>
                  <a:gd name="T16" fmla="*/ 455 w 478"/>
                  <a:gd name="T17" fmla="*/ 1154 h 1888"/>
                  <a:gd name="T18" fmla="*/ 451 w 478"/>
                  <a:gd name="T19" fmla="*/ 1068 h 1888"/>
                  <a:gd name="T20" fmla="*/ 445 w 478"/>
                  <a:gd name="T21" fmla="*/ 983 h 1888"/>
                  <a:gd name="T22" fmla="*/ 438 w 478"/>
                  <a:gd name="T23" fmla="*/ 901 h 1888"/>
                  <a:gd name="T24" fmla="*/ 431 w 478"/>
                  <a:gd name="T25" fmla="*/ 822 h 1888"/>
                  <a:gd name="T26" fmla="*/ 422 w 478"/>
                  <a:gd name="T27" fmla="*/ 744 h 1888"/>
                  <a:gd name="T28" fmla="*/ 412 w 478"/>
                  <a:gd name="T29" fmla="*/ 669 h 1888"/>
                  <a:gd name="T30" fmla="*/ 402 w 478"/>
                  <a:gd name="T31" fmla="*/ 598 h 1888"/>
                  <a:gd name="T32" fmla="*/ 390 w 478"/>
                  <a:gd name="T33" fmla="*/ 531 h 1888"/>
                  <a:gd name="T34" fmla="*/ 379 w 478"/>
                  <a:gd name="T35" fmla="*/ 466 h 1888"/>
                  <a:gd name="T36" fmla="*/ 367 w 478"/>
                  <a:gd name="T37" fmla="*/ 406 h 1888"/>
                  <a:gd name="T38" fmla="*/ 354 w 478"/>
                  <a:gd name="T39" fmla="*/ 349 h 1888"/>
                  <a:gd name="T40" fmla="*/ 342 w 478"/>
                  <a:gd name="T41" fmla="*/ 295 h 1888"/>
                  <a:gd name="T42" fmla="*/ 328 w 478"/>
                  <a:gd name="T43" fmla="*/ 246 h 1888"/>
                  <a:gd name="T44" fmla="*/ 315 w 478"/>
                  <a:gd name="T45" fmla="*/ 200 h 1888"/>
                  <a:gd name="T46" fmla="*/ 302 w 478"/>
                  <a:gd name="T47" fmla="*/ 158 h 1888"/>
                  <a:gd name="T48" fmla="*/ 289 w 478"/>
                  <a:gd name="T49" fmla="*/ 122 h 1888"/>
                  <a:gd name="T50" fmla="*/ 275 w 478"/>
                  <a:gd name="T51" fmla="*/ 90 h 1888"/>
                  <a:gd name="T52" fmla="*/ 260 w 478"/>
                  <a:gd name="T53" fmla="*/ 62 h 1888"/>
                  <a:gd name="T54" fmla="*/ 244 w 478"/>
                  <a:gd name="T55" fmla="*/ 39 h 1888"/>
                  <a:gd name="T56" fmla="*/ 228 w 478"/>
                  <a:gd name="T57" fmla="*/ 26 h 1888"/>
                  <a:gd name="T58" fmla="*/ 214 w 478"/>
                  <a:gd name="T59" fmla="*/ 11 h 1888"/>
                  <a:gd name="T60" fmla="*/ 198 w 478"/>
                  <a:gd name="T61" fmla="*/ 2 h 1888"/>
                  <a:gd name="T62" fmla="*/ 182 w 478"/>
                  <a:gd name="T63" fmla="*/ 0 h 1888"/>
                  <a:gd name="T64" fmla="*/ 166 w 478"/>
                  <a:gd name="T65" fmla="*/ 0 h 1888"/>
                  <a:gd name="T66" fmla="*/ 152 w 478"/>
                  <a:gd name="T67" fmla="*/ 4 h 1888"/>
                  <a:gd name="T68" fmla="*/ 137 w 478"/>
                  <a:gd name="T69" fmla="*/ 16 h 1888"/>
                  <a:gd name="T70" fmla="*/ 123 w 478"/>
                  <a:gd name="T71" fmla="*/ 27 h 1888"/>
                  <a:gd name="T72" fmla="*/ 107 w 478"/>
                  <a:gd name="T73" fmla="*/ 49 h 1888"/>
                  <a:gd name="T74" fmla="*/ 94 w 478"/>
                  <a:gd name="T75" fmla="*/ 73 h 1888"/>
                  <a:gd name="T76" fmla="*/ 78 w 478"/>
                  <a:gd name="T77" fmla="*/ 102 h 1888"/>
                  <a:gd name="T78" fmla="*/ 63 w 478"/>
                  <a:gd name="T79" fmla="*/ 136 h 1888"/>
                  <a:gd name="T80" fmla="*/ 49 w 478"/>
                  <a:gd name="T81" fmla="*/ 174 h 1888"/>
                  <a:gd name="T82" fmla="*/ 35 w 478"/>
                  <a:gd name="T83" fmla="*/ 217 h 1888"/>
                  <a:gd name="T84" fmla="*/ 21 w 478"/>
                  <a:gd name="T85" fmla="*/ 265 h 1888"/>
                  <a:gd name="T86" fmla="*/ 11 w 478"/>
                  <a:gd name="T87" fmla="*/ 316 h 1888"/>
                  <a:gd name="T88" fmla="*/ 0 w 478"/>
                  <a:gd name="T89" fmla="*/ 372 h 1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8" h="1888">
                    <a:moveTo>
                      <a:pt x="477" y="1887"/>
                    </a:moveTo>
                    <a:lnTo>
                      <a:pt x="477" y="1795"/>
                    </a:lnTo>
                    <a:lnTo>
                      <a:pt x="476" y="1702"/>
                    </a:lnTo>
                    <a:lnTo>
                      <a:pt x="474" y="1608"/>
                    </a:lnTo>
                    <a:lnTo>
                      <a:pt x="472" y="1515"/>
                    </a:lnTo>
                    <a:lnTo>
                      <a:pt x="471" y="1422"/>
                    </a:lnTo>
                    <a:lnTo>
                      <a:pt x="465" y="1331"/>
                    </a:lnTo>
                    <a:lnTo>
                      <a:pt x="460" y="1243"/>
                    </a:lnTo>
                    <a:lnTo>
                      <a:pt x="455" y="1154"/>
                    </a:lnTo>
                    <a:lnTo>
                      <a:pt x="451" y="1068"/>
                    </a:lnTo>
                    <a:lnTo>
                      <a:pt x="445" y="983"/>
                    </a:lnTo>
                    <a:lnTo>
                      <a:pt x="438" y="901"/>
                    </a:lnTo>
                    <a:lnTo>
                      <a:pt x="431" y="822"/>
                    </a:lnTo>
                    <a:lnTo>
                      <a:pt x="422" y="744"/>
                    </a:lnTo>
                    <a:lnTo>
                      <a:pt x="412" y="669"/>
                    </a:lnTo>
                    <a:lnTo>
                      <a:pt x="402" y="598"/>
                    </a:lnTo>
                    <a:lnTo>
                      <a:pt x="390" y="531"/>
                    </a:lnTo>
                    <a:lnTo>
                      <a:pt x="379" y="466"/>
                    </a:lnTo>
                    <a:lnTo>
                      <a:pt x="367" y="406"/>
                    </a:lnTo>
                    <a:lnTo>
                      <a:pt x="354" y="349"/>
                    </a:lnTo>
                    <a:lnTo>
                      <a:pt x="342" y="295"/>
                    </a:lnTo>
                    <a:lnTo>
                      <a:pt x="328" y="246"/>
                    </a:lnTo>
                    <a:lnTo>
                      <a:pt x="315" y="200"/>
                    </a:lnTo>
                    <a:lnTo>
                      <a:pt x="302" y="158"/>
                    </a:lnTo>
                    <a:lnTo>
                      <a:pt x="289" y="122"/>
                    </a:lnTo>
                    <a:lnTo>
                      <a:pt x="275" y="90"/>
                    </a:lnTo>
                    <a:lnTo>
                      <a:pt x="260" y="62"/>
                    </a:lnTo>
                    <a:lnTo>
                      <a:pt x="244" y="39"/>
                    </a:lnTo>
                    <a:lnTo>
                      <a:pt x="228" y="26"/>
                    </a:lnTo>
                    <a:lnTo>
                      <a:pt x="214" y="11"/>
                    </a:lnTo>
                    <a:lnTo>
                      <a:pt x="198" y="2"/>
                    </a:lnTo>
                    <a:lnTo>
                      <a:pt x="182" y="0"/>
                    </a:lnTo>
                    <a:lnTo>
                      <a:pt x="166" y="0"/>
                    </a:lnTo>
                    <a:lnTo>
                      <a:pt x="152" y="4"/>
                    </a:lnTo>
                    <a:lnTo>
                      <a:pt x="137" y="16"/>
                    </a:lnTo>
                    <a:lnTo>
                      <a:pt x="123" y="27"/>
                    </a:lnTo>
                    <a:lnTo>
                      <a:pt x="107" y="49"/>
                    </a:lnTo>
                    <a:lnTo>
                      <a:pt x="94" y="73"/>
                    </a:lnTo>
                    <a:lnTo>
                      <a:pt x="78" y="102"/>
                    </a:lnTo>
                    <a:lnTo>
                      <a:pt x="63" y="136"/>
                    </a:lnTo>
                    <a:lnTo>
                      <a:pt x="49" y="174"/>
                    </a:lnTo>
                    <a:lnTo>
                      <a:pt x="35" y="217"/>
                    </a:lnTo>
                    <a:lnTo>
                      <a:pt x="21" y="265"/>
                    </a:lnTo>
                    <a:lnTo>
                      <a:pt x="11" y="316"/>
                    </a:lnTo>
                    <a:lnTo>
                      <a:pt x="0" y="372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5" name="Freeform 121"/>
              <p:cNvSpPr>
                <a:spLocks noChangeArrowheads="1"/>
              </p:cNvSpPr>
              <p:nvPr/>
            </p:nvSpPr>
            <p:spPr bwMode="auto">
              <a:xfrm>
                <a:off x="4860" y="272"/>
                <a:ext cx="296" cy="431"/>
              </a:xfrm>
              <a:custGeom>
                <a:avLst/>
                <a:gdLst>
                  <a:gd name="T0" fmla="*/ 1309 w 1311"/>
                  <a:gd name="T1" fmla="*/ 1905 h 1906"/>
                  <a:gd name="T2" fmla="*/ 1310 w 1311"/>
                  <a:gd name="T3" fmla="*/ 1812 h 1906"/>
                  <a:gd name="T4" fmla="*/ 1308 w 1311"/>
                  <a:gd name="T5" fmla="*/ 1723 h 1906"/>
                  <a:gd name="T6" fmla="*/ 1305 w 1311"/>
                  <a:gd name="T7" fmla="*/ 1630 h 1906"/>
                  <a:gd name="T8" fmla="*/ 1299 w 1311"/>
                  <a:gd name="T9" fmla="*/ 1539 h 1906"/>
                  <a:gd name="T10" fmla="*/ 1292 w 1311"/>
                  <a:gd name="T11" fmla="*/ 1447 h 1906"/>
                  <a:gd name="T12" fmla="*/ 1282 w 1311"/>
                  <a:gd name="T13" fmla="*/ 1358 h 1906"/>
                  <a:gd name="T14" fmla="*/ 1270 w 1311"/>
                  <a:gd name="T15" fmla="*/ 1269 h 1906"/>
                  <a:gd name="T16" fmla="*/ 1256 w 1311"/>
                  <a:gd name="T17" fmla="*/ 1183 h 1906"/>
                  <a:gd name="T18" fmla="*/ 1242 w 1311"/>
                  <a:gd name="T19" fmla="*/ 1097 h 1906"/>
                  <a:gd name="T20" fmla="*/ 1225 w 1311"/>
                  <a:gd name="T21" fmla="*/ 1013 h 1906"/>
                  <a:gd name="T22" fmla="*/ 1208 w 1311"/>
                  <a:gd name="T23" fmla="*/ 930 h 1906"/>
                  <a:gd name="T24" fmla="*/ 1186 w 1311"/>
                  <a:gd name="T25" fmla="*/ 852 h 1906"/>
                  <a:gd name="T26" fmla="*/ 1165 w 1311"/>
                  <a:gd name="T27" fmla="*/ 774 h 1906"/>
                  <a:gd name="T28" fmla="*/ 1139 w 1311"/>
                  <a:gd name="T29" fmla="*/ 700 h 1906"/>
                  <a:gd name="T30" fmla="*/ 1112 w 1311"/>
                  <a:gd name="T31" fmla="*/ 629 h 1906"/>
                  <a:gd name="T32" fmla="*/ 1084 w 1311"/>
                  <a:gd name="T33" fmla="*/ 560 h 1906"/>
                  <a:gd name="T34" fmla="*/ 1055 w 1311"/>
                  <a:gd name="T35" fmla="*/ 496 h 1906"/>
                  <a:gd name="T36" fmla="*/ 1023 w 1311"/>
                  <a:gd name="T37" fmla="*/ 435 h 1906"/>
                  <a:gd name="T38" fmla="*/ 991 w 1311"/>
                  <a:gd name="T39" fmla="*/ 377 h 1906"/>
                  <a:gd name="T40" fmla="*/ 957 w 1311"/>
                  <a:gd name="T41" fmla="*/ 322 h 1906"/>
                  <a:gd name="T42" fmla="*/ 924 w 1311"/>
                  <a:gd name="T43" fmla="*/ 271 h 1906"/>
                  <a:gd name="T44" fmla="*/ 888 w 1311"/>
                  <a:gd name="T45" fmla="*/ 224 h 1906"/>
                  <a:gd name="T46" fmla="*/ 851 w 1311"/>
                  <a:gd name="T47" fmla="*/ 181 h 1906"/>
                  <a:gd name="T48" fmla="*/ 817 w 1311"/>
                  <a:gd name="T49" fmla="*/ 142 h 1906"/>
                  <a:gd name="T50" fmla="*/ 779 w 1311"/>
                  <a:gd name="T51" fmla="*/ 108 h 1906"/>
                  <a:gd name="T52" fmla="*/ 738 w 1311"/>
                  <a:gd name="T53" fmla="*/ 78 h 1906"/>
                  <a:gd name="T54" fmla="*/ 698 w 1311"/>
                  <a:gd name="T55" fmla="*/ 54 h 1906"/>
                  <a:gd name="T56" fmla="*/ 659 w 1311"/>
                  <a:gd name="T57" fmla="*/ 33 h 1906"/>
                  <a:gd name="T58" fmla="*/ 618 w 1311"/>
                  <a:gd name="T59" fmla="*/ 21 h 1906"/>
                  <a:gd name="T60" fmla="*/ 577 w 1311"/>
                  <a:gd name="T61" fmla="*/ 9 h 1906"/>
                  <a:gd name="T62" fmla="*/ 536 w 1311"/>
                  <a:gd name="T63" fmla="*/ 2 h 1906"/>
                  <a:gd name="T64" fmla="*/ 494 w 1311"/>
                  <a:gd name="T65" fmla="*/ 0 h 1906"/>
                  <a:gd name="T66" fmla="*/ 452 w 1311"/>
                  <a:gd name="T67" fmla="*/ 2 h 1906"/>
                  <a:gd name="T68" fmla="*/ 413 w 1311"/>
                  <a:gd name="T69" fmla="*/ 9 h 1906"/>
                  <a:gd name="T70" fmla="*/ 372 w 1311"/>
                  <a:gd name="T71" fmla="*/ 21 h 1906"/>
                  <a:gd name="T72" fmla="*/ 332 w 1311"/>
                  <a:gd name="T73" fmla="*/ 38 h 1906"/>
                  <a:gd name="T74" fmla="*/ 293 w 1311"/>
                  <a:gd name="T75" fmla="*/ 54 h 1906"/>
                  <a:gd name="T76" fmla="*/ 253 w 1311"/>
                  <a:gd name="T77" fmla="*/ 79 h 1906"/>
                  <a:gd name="T78" fmla="*/ 213 w 1311"/>
                  <a:gd name="T79" fmla="*/ 110 h 1906"/>
                  <a:gd name="T80" fmla="*/ 174 w 1311"/>
                  <a:gd name="T81" fmla="*/ 144 h 1906"/>
                  <a:gd name="T82" fmla="*/ 137 w 1311"/>
                  <a:gd name="T83" fmla="*/ 182 h 1906"/>
                  <a:gd name="T84" fmla="*/ 99 w 1311"/>
                  <a:gd name="T85" fmla="*/ 226 h 1906"/>
                  <a:gd name="T86" fmla="*/ 64 w 1311"/>
                  <a:gd name="T87" fmla="*/ 273 h 1906"/>
                  <a:gd name="T88" fmla="*/ 33 w 1311"/>
                  <a:gd name="T89" fmla="*/ 324 h 1906"/>
                  <a:gd name="T90" fmla="*/ 0 w 1311"/>
                  <a:gd name="T91" fmla="*/ 379 h 1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11" h="1906">
                    <a:moveTo>
                      <a:pt x="1309" y="1905"/>
                    </a:moveTo>
                    <a:lnTo>
                      <a:pt x="1310" y="1812"/>
                    </a:lnTo>
                    <a:lnTo>
                      <a:pt x="1308" y="1723"/>
                    </a:lnTo>
                    <a:lnTo>
                      <a:pt x="1305" y="1630"/>
                    </a:lnTo>
                    <a:lnTo>
                      <a:pt x="1299" y="1539"/>
                    </a:lnTo>
                    <a:lnTo>
                      <a:pt x="1292" y="1447"/>
                    </a:lnTo>
                    <a:lnTo>
                      <a:pt x="1282" y="1358"/>
                    </a:lnTo>
                    <a:lnTo>
                      <a:pt x="1270" y="1269"/>
                    </a:lnTo>
                    <a:lnTo>
                      <a:pt x="1256" y="1183"/>
                    </a:lnTo>
                    <a:lnTo>
                      <a:pt x="1242" y="1097"/>
                    </a:lnTo>
                    <a:lnTo>
                      <a:pt x="1225" y="1013"/>
                    </a:lnTo>
                    <a:lnTo>
                      <a:pt x="1208" y="930"/>
                    </a:lnTo>
                    <a:lnTo>
                      <a:pt x="1186" y="852"/>
                    </a:lnTo>
                    <a:lnTo>
                      <a:pt x="1165" y="774"/>
                    </a:lnTo>
                    <a:lnTo>
                      <a:pt x="1139" y="700"/>
                    </a:lnTo>
                    <a:lnTo>
                      <a:pt x="1112" y="629"/>
                    </a:lnTo>
                    <a:lnTo>
                      <a:pt x="1084" y="560"/>
                    </a:lnTo>
                    <a:lnTo>
                      <a:pt x="1055" y="496"/>
                    </a:lnTo>
                    <a:lnTo>
                      <a:pt x="1023" y="435"/>
                    </a:lnTo>
                    <a:lnTo>
                      <a:pt x="991" y="377"/>
                    </a:lnTo>
                    <a:lnTo>
                      <a:pt x="957" y="322"/>
                    </a:lnTo>
                    <a:lnTo>
                      <a:pt x="924" y="271"/>
                    </a:lnTo>
                    <a:lnTo>
                      <a:pt x="888" y="224"/>
                    </a:lnTo>
                    <a:lnTo>
                      <a:pt x="851" y="181"/>
                    </a:lnTo>
                    <a:lnTo>
                      <a:pt x="817" y="142"/>
                    </a:lnTo>
                    <a:lnTo>
                      <a:pt x="779" y="108"/>
                    </a:lnTo>
                    <a:lnTo>
                      <a:pt x="738" y="78"/>
                    </a:lnTo>
                    <a:lnTo>
                      <a:pt x="698" y="54"/>
                    </a:lnTo>
                    <a:lnTo>
                      <a:pt x="659" y="33"/>
                    </a:lnTo>
                    <a:lnTo>
                      <a:pt x="618" y="21"/>
                    </a:lnTo>
                    <a:lnTo>
                      <a:pt x="577" y="9"/>
                    </a:lnTo>
                    <a:lnTo>
                      <a:pt x="536" y="2"/>
                    </a:lnTo>
                    <a:lnTo>
                      <a:pt x="494" y="0"/>
                    </a:lnTo>
                    <a:lnTo>
                      <a:pt x="452" y="2"/>
                    </a:lnTo>
                    <a:lnTo>
                      <a:pt x="413" y="9"/>
                    </a:lnTo>
                    <a:lnTo>
                      <a:pt x="372" y="21"/>
                    </a:lnTo>
                    <a:lnTo>
                      <a:pt x="332" y="38"/>
                    </a:lnTo>
                    <a:lnTo>
                      <a:pt x="293" y="54"/>
                    </a:lnTo>
                    <a:lnTo>
                      <a:pt x="253" y="79"/>
                    </a:lnTo>
                    <a:lnTo>
                      <a:pt x="213" y="110"/>
                    </a:lnTo>
                    <a:lnTo>
                      <a:pt x="174" y="144"/>
                    </a:lnTo>
                    <a:lnTo>
                      <a:pt x="137" y="182"/>
                    </a:lnTo>
                    <a:lnTo>
                      <a:pt x="99" y="226"/>
                    </a:lnTo>
                    <a:lnTo>
                      <a:pt x="64" y="273"/>
                    </a:lnTo>
                    <a:lnTo>
                      <a:pt x="33" y="324"/>
                    </a:lnTo>
                    <a:lnTo>
                      <a:pt x="0" y="379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" name="Freeform 122"/>
              <p:cNvSpPr>
                <a:spLocks noChangeArrowheads="1"/>
              </p:cNvSpPr>
              <p:nvPr/>
            </p:nvSpPr>
            <p:spPr bwMode="auto">
              <a:xfrm>
                <a:off x="4889" y="216"/>
                <a:ext cx="422" cy="426"/>
              </a:xfrm>
              <a:custGeom>
                <a:avLst/>
                <a:gdLst>
                  <a:gd name="T0" fmla="*/ 1864 w 1866"/>
                  <a:gd name="T1" fmla="*/ 1882 h 1883"/>
                  <a:gd name="T2" fmla="*/ 1865 w 1866"/>
                  <a:gd name="T3" fmla="*/ 1790 h 1883"/>
                  <a:gd name="T4" fmla="*/ 1862 w 1866"/>
                  <a:gd name="T5" fmla="*/ 1699 h 1883"/>
                  <a:gd name="T6" fmla="*/ 1856 w 1866"/>
                  <a:gd name="T7" fmla="*/ 1604 h 1883"/>
                  <a:gd name="T8" fmla="*/ 1847 w 1866"/>
                  <a:gd name="T9" fmla="*/ 1511 h 1883"/>
                  <a:gd name="T10" fmla="*/ 1835 w 1866"/>
                  <a:gd name="T11" fmla="*/ 1419 h 1883"/>
                  <a:gd name="T12" fmla="*/ 1820 w 1866"/>
                  <a:gd name="T13" fmla="*/ 1327 h 1883"/>
                  <a:gd name="T14" fmla="*/ 1802 w 1866"/>
                  <a:gd name="T15" fmla="*/ 1240 h 1883"/>
                  <a:gd name="T16" fmla="*/ 1782 w 1866"/>
                  <a:gd name="T17" fmla="*/ 1151 h 1883"/>
                  <a:gd name="T18" fmla="*/ 1758 w 1866"/>
                  <a:gd name="T19" fmla="*/ 1066 h 1883"/>
                  <a:gd name="T20" fmla="*/ 1733 w 1866"/>
                  <a:gd name="T21" fmla="*/ 980 h 1883"/>
                  <a:gd name="T22" fmla="*/ 1704 w 1866"/>
                  <a:gd name="T23" fmla="*/ 898 h 1883"/>
                  <a:gd name="T24" fmla="*/ 1675 w 1866"/>
                  <a:gd name="T25" fmla="*/ 820 h 1883"/>
                  <a:gd name="T26" fmla="*/ 1642 w 1866"/>
                  <a:gd name="T27" fmla="*/ 743 h 1883"/>
                  <a:gd name="T28" fmla="*/ 1603 w 1866"/>
                  <a:gd name="T29" fmla="*/ 668 h 1883"/>
                  <a:gd name="T30" fmla="*/ 1564 w 1866"/>
                  <a:gd name="T31" fmla="*/ 599 h 1883"/>
                  <a:gd name="T32" fmla="*/ 1524 w 1866"/>
                  <a:gd name="T33" fmla="*/ 529 h 1883"/>
                  <a:gd name="T34" fmla="*/ 1480 w 1866"/>
                  <a:gd name="T35" fmla="*/ 467 h 1883"/>
                  <a:gd name="T36" fmla="*/ 1434 w 1866"/>
                  <a:gd name="T37" fmla="*/ 406 h 1883"/>
                  <a:gd name="T38" fmla="*/ 1387 w 1866"/>
                  <a:gd name="T39" fmla="*/ 349 h 1883"/>
                  <a:gd name="T40" fmla="*/ 1337 w 1866"/>
                  <a:gd name="T41" fmla="*/ 295 h 1883"/>
                  <a:gd name="T42" fmla="*/ 1287 w 1866"/>
                  <a:gd name="T43" fmla="*/ 245 h 1883"/>
                  <a:gd name="T44" fmla="*/ 1235 w 1866"/>
                  <a:gd name="T45" fmla="*/ 200 h 1883"/>
                  <a:gd name="T46" fmla="*/ 1181 w 1866"/>
                  <a:gd name="T47" fmla="*/ 159 h 1883"/>
                  <a:gd name="T48" fmla="*/ 1127 w 1866"/>
                  <a:gd name="T49" fmla="*/ 122 h 1883"/>
                  <a:gd name="T50" fmla="*/ 1071 w 1866"/>
                  <a:gd name="T51" fmla="*/ 90 h 1883"/>
                  <a:gd name="T52" fmla="*/ 1014 w 1866"/>
                  <a:gd name="T53" fmla="*/ 62 h 1883"/>
                  <a:gd name="T54" fmla="*/ 955 w 1866"/>
                  <a:gd name="T55" fmla="*/ 40 h 1883"/>
                  <a:gd name="T56" fmla="*/ 896 w 1866"/>
                  <a:gd name="T57" fmla="*/ 26 h 1883"/>
                  <a:gd name="T58" fmla="*/ 839 w 1866"/>
                  <a:gd name="T59" fmla="*/ 11 h 1883"/>
                  <a:gd name="T60" fmla="*/ 780 w 1866"/>
                  <a:gd name="T61" fmla="*/ 4 h 1883"/>
                  <a:gd name="T62" fmla="*/ 719 w 1866"/>
                  <a:gd name="T63" fmla="*/ 0 h 1883"/>
                  <a:gd name="T64" fmla="*/ 659 w 1866"/>
                  <a:gd name="T65" fmla="*/ 0 h 1883"/>
                  <a:gd name="T66" fmla="*/ 599 w 1866"/>
                  <a:gd name="T67" fmla="*/ 4 h 1883"/>
                  <a:gd name="T68" fmla="*/ 541 w 1866"/>
                  <a:gd name="T69" fmla="*/ 16 h 1883"/>
                  <a:gd name="T70" fmla="*/ 483 w 1866"/>
                  <a:gd name="T71" fmla="*/ 28 h 1883"/>
                  <a:gd name="T72" fmla="*/ 424 w 1866"/>
                  <a:gd name="T73" fmla="*/ 48 h 1883"/>
                  <a:gd name="T74" fmla="*/ 367 w 1866"/>
                  <a:gd name="T75" fmla="*/ 73 h 1883"/>
                  <a:gd name="T76" fmla="*/ 310 w 1866"/>
                  <a:gd name="T77" fmla="*/ 102 h 1883"/>
                  <a:gd name="T78" fmla="*/ 254 w 1866"/>
                  <a:gd name="T79" fmla="*/ 136 h 1883"/>
                  <a:gd name="T80" fmla="*/ 199 w 1866"/>
                  <a:gd name="T81" fmla="*/ 174 h 1883"/>
                  <a:gd name="T82" fmla="*/ 145 w 1866"/>
                  <a:gd name="T83" fmla="*/ 217 h 1883"/>
                  <a:gd name="T84" fmla="*/ 93 w 1866"/>
                  <a:gd name="T85" fmla="*/ 265 h 1883"/>
                  <a:gd name="T86" fmla="*/ 42 w 1866"/>
                  <a:gd name="T87" fmla="*/ 316 h 1883"/>
                  <a:gd name="T88" fmla="*/ 0 w 1866"/>
                  <a:gd name="T89" fmla="*/ 371 h 1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66" h="1883">
                    <a:moveTo>
                      <a:pt x="1864" y="1882"/>
                    </a:moveTo>
                    <a:lnTo>
                      <a:pt x="1865" y="1790"/>
                    </a:lnTo>
                    <a:lnTo>
                      <a:pt x="1862" y="1699"/>
                    </a:lnTo>
                    <a:lnTo>
                      <a:pt x="1856" y="1604"/>
                    </a:lnTo>
                    <a:lnTo>
                      <a:pt x="1847" y="1511"/>
                    </a:lnTo>
                    <a:lnTo>
                      <a:pt x="1835" y="1419"/>
                    </a:lnTo>
                    <a:lnTo>
                      <a:pt x="1820" y="1327"/>
                    </a:lnTo>
                    <a:lnTo>
                      <a:pt x="1802" y="1240"/>
                    </a:lnTo>
                    <a:lnTo>
                      <a:pt x="1782" y="1151"/>
                    </a:lnTo>
                    <a:lnTo>
                      <a:pt x="1758" y="1066"/>
                    </a:lnTo>
                    <a:lnTo>
                      <a:pt x="1733" y="980"/>
                    </a:lnTo>
                    <a:lnTo>
                      <a:pt x="1704" y="898"/>
                    </a:lnTo>
                    <a:lnTo>
                      <a:pt x="1675" y="820"/>
                    </a:lnTo>
                    <a:lnTo>
                      <a:pt x="1642" y="743"/>
                    </a:lnTo>
                    <a:lnTo>
                      <a:pt x="1603" y="668"/>
                    </a:lnTo>
                    <a:lnTo>
                      <a:pt x="1564" y="599"/>
                    </a:lnTo>
                    <a:lnTo>
                      <a:pt x="1524" y="529"/>
                    </a:lnTo>
                    <a:lnTo>
                      <a:pt x="1480" y="467"/>
                    </a:lnTo>
                    <a:lnTo>
                      <a:pt x="1434" y="406"/>
                    </a:lnTo>
                    <a:lnTo>
                      <a:pt x="1387" y="349"/>
                    </a:lnTo>
                    <a:lnTo>
                      <a:pt x="1337" y="295"/>
                    </a:lnTo>
                    <a:lnTo>
                      <a:pt x="1287" y="245"/>
                    </a:lnTo>
                    <a:lnTo>
                      <a:pt x="1235" y="200"/>
                    </a:lnTo>
                    <a:lnTo>
                      <a:pt x="1181" y="159"/>
                    </a:lnTo>
                    <a:lnTo>
                      <a:pt x="1127" y="122"/>
                    </a:lnTo>
                    <a:lnTo>
                      <a:pt x="1071" y="90"/>
                    </a:lnTo>
                    <a:lnTo>
                      <a:pt x="1014" y="62"/>
                    </a:lnTo>
                    <a:lnTo>
                      <a:pt x="955" y="40"/>
                    </a:lnTo>
                    <a:lnTo>
                      <a:pt x="896" y="26"/>
                    </a:lnTo>
                    <a:lnTo>
                      <a:pt x="839" y="11"/>
                    </a:lnTo>
                    <a:lnTo>
                      <a:pt x="780" y="4"/>
                    </a:lnTo>
                    <a:lnTo>
                      <a:pt x="719" y="0"/>
                    </a:lnTo>
                    <a:lnTo>
                      <a:pt x="659" y="0"/>
                    </a:lnTo>
                    <a:lnTo>
                      <a:pt x="599" y="4"/>
                    </a:lnTo>
                    <a:lnTo>
                      <a:pt x="541" y="16"/>
                    </a:lnTo>
                    <a:lnTo>
                      <a:pt x="483" y="28"/>
                    </a:lnTo>
                    <a:lnTo>
                      <a:pt x="424" y="48"/>
                    </a:lnTo>
                    <a:lnTo>
                      <a:pt x="367" y="73"/>
                    </a:lnTo>
                    <a:lnTo>
                      <a:pt x="310" y="102"/>
                    </a:lnTo>
                    <a:lnTo>
                      <a:pt x="254" y="136"/>
                    </a:lnTo>
                    <a:lnTo>
                      <a:pt x="199" y="174"/>
                    </a:lnTo>
                    <a:lnTo>
                      <a:pt x="145" y="217"/>
                    </a:lnTo>
                    <a:lnTo>
                      <a:pt x="93" y="265"/>
                    </a:lnTo>
                    <a:lnTo>
                      <a:pt x="42" y="316"/>
                    </a:lnTo>
                    <a:lnTo>
                      <a:pt x="0" y="371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" name="Freeform 123"/>
              <p:cNvSpPr>
                <a:spLocks noChangeArrowheads="1"/>
              </p:cNvSpPr>
              <p:nvPr/>
            </p:nvSpPr>
            <p:spPr bwMode="auto">
              <a:xfrm>
                <a:off x="4969" y="482"/>
                <a:ext cx="140" cy="264"/>
              </a:xfrm>
              <a:custGeom>
                <a:avLst/>
                <a:gdLst>
                  <a:gd name="T0" fmla="*/ 0 w 623"/>
                  <a:gd name="T1" fmla="*/ 27 h 1170"/>
                  <a:gd name="T2" fmla="*/ 191 w 623"/>
                  <a:gd name="T3" fmla="*/ 7 h 1170"/>
                  <a:gd name="T4" fmla="*/ 74 w 623"/>
                  <a:gd name="T5" fmla="*/ 75 h 1170"/>
                  <a:gd name="T6" fmla="*/ 269 w 623"/>
                  <a:gd name="T7" fmla="*/ 75 h 1170"/>
                  <a:gd name="T8" fmla="*/ 153 w 623"/>
                  <a:gd name="T9" fmla="*/ 147 h 1170"/>
                  <a:gd name="T10" fmla="*/ 305 w 623"/>
                  <a:gd name="T11" fmla="*/ 171 h 1170"/>
                  <a:gd name="T12" fmla="*/ 229 w 623"/>
                  <a:gd name="T13" fmla="*/ 220 h 1170"/>
                  <a:gd name="T14" fmla="*/ 386 w 623"/>
                  <a:gd name="T15" fmla="*/ 244 h 1170"/>
                  <a:gd name="T16" fmla="*/ 305 w 623"/>
                  <a:gd name="T17" fmla="*/ 290 h 1170"/>
                  <a:gd name="T18" fmla="*/ 423 w 623"/>
                  <a:gd name="T19" fmla="*/ 314 h 1170"/>
                  <a:gd name="T20" fmla="*/ 386 w 623"/>
                  <a:gd name="T21" fmla="*/ 362 h 1170"/>
                  <a:gd name="T22" fmla="*/ 461 w 623"/>
                  <a:gd name="T23" fmla="*/ 409 h 1170"/>
                  <a:gd name="T24" fmla="*/ 461 w 623"/>
                  <a:gd name="T25" fmla="*/ 457 h 1170"/>
                  <a:gd name="T26" fmla="*/ 541 w 623"/>
                  <a:gd name="T27" fmla="*/ 530 h 1170"/>
                  <a:gd name="T28" fmla="*/ 501 w 623"/>
                  <a:gd name="T29" fmla="*/ 600 h 1170"/>
                  <a:gd name="T30" fmla="*/ 580 w 623"/>
                  <a:gd name="T31" fmla="*/ 648 h 1170"/>
                  <a:gd name="T32" fmla="*/ 541 w 623"/>
                  <a:gd name="T33" fmla="*/ 720 h 1170"/>
                  <a:gd name="T34" fmla="*/ 580 w 623"/>
                  <a:gd name="T35" fmla="*/ 791 h 1170"/>
                  <a:gd name="T36" fmla="*/ 541 w 623"/>
                  <a:gd name="T37" fmla="*/ 838 h 1170"/>
                  <a:gd name="T38" fmla="*/ 616 w 623"/>
                  <a:gd name="T39" fmla="*/ 909 h 1170"/>
                  <a:gd name="T40" fmla="*/ 580 w 623"/>
                  <a:gd name="T41" fmla="*/ 981 h 1170"/>
                  <a:gd name="T42" fmla="*/ 616 w 623"/>
                  <a:gd name="T43" fmla="*/ 1077 h 1170"/>
                  <a:gd name="T44" fmla="*/ 580 w 623"/>
                  <a:gd name="T45" fmla="*/ 1100 h 1170"/>
                  <a:gd name="T46" fmla="*/ 616 w 623"/>
                  <a:gd name="T47" fmla="*/ 11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3" h="1170">
                    <a:moveTo>
                      <a:pt x="0" y="27"/>
                    </a:moveTo>
                    <a:cubicBezTo>
                      <a:pt x="88" y="14"/>
                      <a:pt x="178" y="0"/>
                      <a:pt x="191" y="7"/>
                    </a:cubicBezTo>
                    <a:cubicBezTo>
                      <a:pt x="204" y="14"/>
                      <a:pt x="61" y="63"/>
                      <a:pt x="74" y="75"/>
                    </a:cubicBezTo>
                    <a:cubicBezTo>
                      <a:pt x="88" y="87"/>
                      <a:pt x="255" y="63"/>
                      <a:pt x="269" y="75"/>
                    </a:cubicBezTo>
                    <a:cubicBezTo>
                      <a:pt x="281" y="87"/>
                      <a:pt x="146" y="131"/>
                      <a:pt x="153" y="147"/>
                    </a:cubicBezTo>
                    <a:cubicBezTo>
                      <a:pt x="159" y="163"/>
                      <a:pt x="293" y="159"/>
                      <a:pt x="305" y="171"/>
                    </a:cubicBezTo>
                    <a:cubicBezTo>
                      <a:pt x="319" y="184"/>
                      <a:pt x="216" y="208"/>
                      <a:pt x="229" y="220"/>
                    </a:cubicBezTo>
                    <a:cubicBezTo>
                      <a:pt x="242" y="232"/>
                      <a:pt x="373" y="232"/>
                      <a:pt x="386" y="244"/>
                    </a:cubicBezTo>
                    <a:cubicBezTo>
                      <a:pt x="400" y="256"/>
                      <a:pt x="300" y="278"/>
                      <a:pt x="305" y="290"/>
                    </a:cubicBezTo>
                    <a:cubicBezTo>
                      <a:pt x="313" y="302"/>
                      <a:pt x="410" y="302"/>
                      <a:pt x="423" y="314"/>
                    </a:cubicBezTo>
                    <a:cubicBezTo>
                      <a:pt x="435" y="326"/>
                      <a:pt x="379" y="345"/>
                      <a:pt x="386" y="362"/>
                    </a:cubicBezTo>
                    <a:cubicBezTo>
                      <a:pt x="390" y="377"/>
                      <a:pt x="449" y="392"/>
                      <a:pt x="461" y="409"/>
                    </a:cubicBezTo>
                    <a:cubicBezTo>
                      <a:pt x="474" y="425"/>
                      <a:pt x="449" y="437"/>
                      <a:pt x="461" y="457"/>
                    </a:cubicBezTo>
                    <a:cubicBezTo>
                      <a:pt x="474" y="478"/>
                      <a:pt x="534" y="505"/>
                      <a:pt x="541" y="530"/>
                    </a:cubicBezTo>
                    <a:cubicBezTo>
                      <a:pt x="548" y="552"/>
                      <a:pt x="494" y="579"/>
                      <a:pt x="501" y="600"/>
                    </a:cubicBezTo>
                    <a:cubicBezTo>
                      <a:pt x="508" y="620"/>
                      <a:pt x="574" y="628"/>
                      <a:pt x="580" y="648"/>
                    </a:cubicBezTo>
                    <a:cubicBezTo>
                      <a:pt x="585" y="668"/>
                      <a:pt x="541" y="696"/>
                      <a:pt x="541" y="720"/>
                    </a:cubicBezTo>
                    <a:cubicBezTo>
                      <a:pt x="541" y="743"/>
                      <a:pt x="580" y="772"/>
                      <a:pt x="580" y="791"/>
                    </a:cubicBezTo>
                    <a:cubicBezTo>
                      <a:pt x="580" y="811"/>
                      <a:pt x="534" y="818"/>
                      <a:pt x="541" y="838"/>
                    </a:cubicBezTo>
                    <a:cubicBezTo>
                      <a:pt x="548" y="857"/>
                      <a:pt x="609" y="885"/>
                      <a:pt x="616" y="909"/>
                    </a:cubicBezTo>
                    <a:cubicBezTo>
                      <a:pt x="622" y="934"/>
                      <a:pt x="580" y="954"/>
                      <a:pt x="580" y="981"/>
                    </a:cubicBezTo>
                    <a:cubicBezTo>
                      <a:pt x="580" y="1009"/>
                      <a:pt x="616" y="1058"/>
                      <a:pt x="616" y="1077"/>
                    </a:cubicBezTo>
                    <a:cubicBezTo>
                      <a:pt x="616" y="1097"/>
                      <a:pt x="580" y="1085"/>
                      <a:pt x="580" y="1100"/>
                    </a:cubicBezTo>
                    <a:cubicBezTo>
                      <a:pt x="580" y="1115"/>
                      <a:pt x="597" y="1142"/>
                      <a:pt x="616" y="1169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" name="Freeform 124"/>
              <p:cNvSpPr>
                <a:spLocks noChangeArrowheads="1"/>
              </p:cNvSpPr>
              <p:nvPr/>
            </p:nvSpPr>
            <p:spPr bwMode="auto">
              <a:xfrm>
                <a:off x="4795" y="384"/>
                <a:ext cx="61" cy="162"/>
              </a:xfrm>
              <a:custGeom>
                <a:avLst/>
                <a:gdLst>
                  <a:gd name="T0" fmla="*/ 84 w 274"/>
                  <a:gd name="T1" fmla="*/ 719 h 720"/>
                  <a:gd name="T2" fmla="*/ 241 w 274"/>
                  <a:gd name="T3" fmla="*/ 674 h 720"/>
                  <a:gd name="T4" fmla="*/ 120 w 274"/>
                  <a:gd name="T5" fmla="*/ 676 h 720"/>
                  <a:gd name="T6" fmla="*/ 263 w 274"/>
                  <a:gd name="T7" fmla="*/ 620 h 720"/>
                  <a:gd name="T8" fmla="*/ 143 w 274"/>
                  <a:gd name="T9" fmla="*/ 620 h 720"/>
                  <a:gd name="T10" fmla="*/ 247 w 274"/>
                  <a:gd name="T11" fmla="*/ 561 h 720"/>
                  <a:gd name="T12" fmla="*/ 169 w 274"/>
                  <a:gd name="T13" fmla="*/ 562 h 720"/>
                  <a:gd name="T14" fmla="*/ 268 w 274"/>
                  <a:gd name="T15" fmla="*/ 504 h 720"/>
                  <a:gd name="T16" fmla="*/ 191 w 274"/>
                  <a:gd name="T17" fmla="*/ 504 h 720"/>
                  <a:gd name="T18" fmla="*/ 263 w 274"/>
                  <a:gd name="T19" fmla="*/ 460 h 720"/>
                  <a:gd name="T20" fmla="*/ 212 w 274"/>
                  <a:gd name="T21" fmla="*/ 449 h 720"/>
                  <a:gd name="T22" fmla="*/ 249 w 274"/>
                  <a:gd name="T23" fmla="*/ 404 h 720"/>
                  <a:gd name="T24" fmla="*/ 228 w 274"/>
                  <a:gd name="T25" fmla="*/ 380 h 720"/>
                  <a:gd name="T26" fmla="*/ 251 w 274"/>
                  <a:gd name="T27" fmla="*/ 324 h 720"/>
                  <a:gd name="T28" fmla="*/ 187 w 274"/>
                  <a:gd name="T29" fmla="*/ 301 h 720"/>
                  <a:gd name="T30" fmla="*/ 221 w 274"/>
                  <a:gd name="T31" fmla="*/ 255 h 720"/>
                  <a:gd name="T32" fmla="*/ 160 w 274"/>
                  <a:gd name="T33" fmla="*/ 233 h 720"/>
                  <a:gd name="T34" fmla="*/ 154 w 274"/>
                  <a:gd name="T35" fmla="*/ 189 h 720"/>
                  <a:gd name="T36" fmla="*/ 101 w 274"/>
                  <a:gd name="T37" fmla="*/ 177 h 720"/>
                  <a:gd name="T38" fmla="*/ 125 w 274"/>
                  <a:gd name="T39" fmla="*/ 121 h 720"/>
                  <a:gd name="T40" fmla="*/ 63 w 274"/>
                  <a:gd name="T41" fmla="*/ 98 h 720"/>
                  <a:gd name="T42" fmla="*/ 46 w 274"/>
                  <a:gd name="T43" fmla="*/ 40 h 720"/>
                  <a:gd name="T44" fmla="*/ 5 w 274"/>
                  <a:gd name="T45" fmla="*/ 40 h 720"/>
                  <a:gd name="T46" fmla="*/ 2 w 274"/>
                  <a:gd name="T47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720">
                    <a:moveTo>
                      <a:pt x="84" y="719"/>
                    </a:moveTo>
                    <a:cubicBezTo>
                      <a:pt x="161" y="699"/>
                      <a:pt x="234" y="681"/>
                      <a:pt x="241" y="674"/>
                    </a:cubicBezTo>
                    <a:cubicBezTo>
                      <a:pt x="247" y="667"/>
                      <a:pt x="115" y="684"/>
                      <a:pt x="120" y="676"/>
                    </a:cubicBezTo>
                    <a:cubicBezTo>
                      <a:pt x="123" y="666"/>
                      <a:pt x="258" y="629"/>
                      <a:pt x="263" y="620"/>
                    </a:cubicBezTo>
                    <a:cubicBezTo>
                      <a:pt x="265" y="610"/>
                      <a:pt x="146" y="630"/>
                      <a:pt x="143" y="620"/>
                    </a:cubicBezTo>
                    <a:cubicBezTo>
                      <a:pt x="140" y="611"/>
                      <a:pt x="243" y="572"/>
                      <a:pt x="247" y="561"/>
                    </a:cubicBezTo>
                    <a:cubicBezTo>
                      <a:pt x="252" y="552"/>
                      <a:pt x="164" y="572"/>
                      <a:pt x="169" y="562"/>
                    </a:cubicBezTo>
                    <a:cubicBezTo>
                      <a:pt x="171" y="552"/>
                      <a:pt x="265" y="513"/>
                      <a:pt x="268" y="504"/>
                    </a:cubicBezTo>
                    <a:cubicBezTo>
                      <a:pt x="273" y="495"/>
                      <a:pt x="191" y="511"/>
                      <a:pt x="191" y="504"/>
                    </a:cubicBezTo>
                    <a:cubicBezTo>
                      <a:pt x="189" y="497"/>
                      <a:pt x="262" y="468"/>
                      <a:pt x="263" y="460"/>
                    </a:cubicBezTo>
                    <a:cubicBezTo>
                      <a:pt x="268" y="451"/>
                      <a:pt x="217" y="458"/>
                      <a:pt x="212" y="449"/>
                    </a:cubicBezTo>
                    <a:cubicBezTo>
                      <a:pt x="212" y="439"/>
                      <a:pt x="247" y="414"/>
                      <a:pt x="249" y="404"/>
                    </a:cubicBezTo>
                    <a:cubicBezTo>
                      <a:pt x="252" y="391"/>
                      <a:pt x="228" y="394"/>
                      <a:pt x="228" y="380"/>
                    </a:cubicBezTo>
                    <a:cubicBezTo>
                      <a:pt x="228" y="366"/>
                      <a:pt x="256" y="335"/>
                      <a:pt x="251" y="324"/>
                    </a:cubicBezTo>
                    <a:cubicBezTo>
                      <a:pt x="243" y="312"/>
                      <a:pt x="191" y="313"/>
                      <a:pt x="187" y="301"/>
                    </a:cubicBezTo>
                    <a:cubicBezTo>
                      <a:pt x="183" y="290"/>
                      <a:pt x="228" y="267"/>
                      <a:pt x="221" y="255"/>
                    </a:cubicBezTo>
                    <a:cubicBezTo>
                      <a:pt x="217" y="245"/>
                      <a:pt x="173" y="245"/>
                      <a:pt x="160" y="233"/>
                    </a:cubicBezTo>
                    <a:cubicBezTo>
                      <a:pt x="147" y="221"/>
                      <a:pt x="164" y="198"/>
                      <a:pt x="154" y="189"/>
                    </a:cubicBezTo>
                    <a:cubicBezTo>
                      <a:pt x="144" y="179"/>
                      <a:pt x="106" y="189"/>
                      <a:pt x="101" y="177"/>
                    </a:cubicBezTo>
                    <a:cubicBezTo>
                      <a:pt x="96" y="167"/>
                      <a:pt x="132" y="135"/>
                      <a:pt x="125" y="121"/>
                    </a:cubicBezTo>
                    <a:cubicBezTo>
                      <a:pt x="120" y="108"/>
                      <a:pt x="76" y="112"/>
                      <a:pt x="63" y="98"/>
                    </a:cubicBezTo>
                    <a:cubicBezTo>
                      <a:pt x="49" y="85"/>
                      <a:pt x="56" y="50"/>
                      <a:pt x="46" y="40"/>
                    </a:cubicBezTo>
                    <a:cubicBezTo>
                      <a:pt x="36" y="31"/>
                      <a:pt x="12" y="48"/>
                      <a:pt x="5" y="40"/>
                    </a:cubicBezTo>
                    <a:cubicBezTo>
                      <a:pt x="0" y="33"/>
                      <a:pt x="2" y="16"/>
                      <a:pt x="2" y="0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" name="Freeform 125"/>
              <p:cNvSpPr>
                <a:spLocks noChangeArrowheads="1"/>
              </p:cNvSpPr>
              <p:nvPr/>
            </p:nvSpPr>
            <p:spPr bwMode="auto">
              <a:xfrm>
                <a:off x="3993" y="149"/>
                <a:ext cx="767" cy="431"/>
              </a:xfrm>
              <a:custGeom>
                <a:avLst/>
                <a:gdLst>
                  <a:gd name="T0" fmla="*/ 3387 w 3388"/>
                  <a:gd name="T1" fmla="*/ 553 h 1906"/>
                  <a:gd name="T2" fmla="*/ 3316 w 3388"/>
                  <a:gd name="T3" fmla="*/ 490 h 1906"/>
                  <a:gd name="T4" fmla="*/ 3243 w 3388"/>
                  <a:gd name="T5" fmla="*/ 428 h 1906"/>
                  <a:gd name="T6" fmla="*/ 3167 w 3388"/>
                  <a:gd name="T7" fmla="*/ 371 h 1906"/>
                  <a:gd name="T8" fmla="*/ 3086 w 3388"/>
                  <a:gd name="T9" fmla="*/ 316 h 1906"/>
                  <a:gd name="T10" fmla="*/ 3004 w 3388"/>
                  <a:gd name="T11" fmla="*/ 266 h 1906"/>
                  <a:gd name="T12" fmla="*/ 2918 w 3388"/>
                  <a:gd name="T13" fmla="*/ 220 h 1906"/>
                  <a:gd name="T14" fmla="*/ 2829 w 3388"/>
                  <a:gd name="T15" fmla="*/ 177 h 1906"/>
                  <a:gd name="T16" fmla="*/ 2738 w 3388"/>
                  <a:gd name="T17" fmla="*/ 139 h 1906"/>
                  <a:gd name="T18" fmla="*/ 2645 w 3388"/>
                  <a:gd name="T19" fmla="*/ 105 h 1906"/>
                  <a:gd name="T20" fmla="*/ 2551 w 3388"/>
                  <a:gd name="T21" fmla="*/ 76 h 1906"/>
                  <a:gd name="T22" fmla="*/ 2456 w 3388"/>
                  <a:gd name="T23" fmla="*/ 51 h 1906"/>
                  <a:gd name="T24" fmla="*/ 2359 w 3388"/>
                  <a:gd name="T25" fmla="*/ 33 h 1906"/>
                  <a:gd name="T26" fmla="*/ 2261 w 3388"/>
                  <a:gd name="T27" fmla="*/ 19 h 1906"/>
                  <a:gd name="T28" fmla="*/ 2163 w 3388"/>
                  <a:gd name="T29" fmla="*/ 7 h 1906"/>
                  <a:gd name="T30" fmla="*/ 2065 w 3388"/>
                  <a:gd name="T31" fmla="*/ 0 h 1906"/>
                  <a:gd name="T32" fmla="*/ 1965 w 3388"/>
                  <a:gd name="T33" fmla="*/ 0 h 1906"/>
                  <a:gd name="T34" fmla="*/ 1866 w 3388"/>
                  <a:gd name="T35" fmla="*/ 2 h 1906"/>
                  <a:gd name="T36" fmla="*/ 1766 w 3388"/>
                  <a:gd name="T37" fmla="*/ 9 h 1906"/>
                  <a:gd name="T38" fmla="*/ 1668 w 3388"/>
                  <a:gd name="T39" fmla="*/ 21 h 1906"/>
                  <a:gd name="T40" fmla="*/ 1572 w 3388"/>
                  <a:gd name="T41" fmla="*/ 38 h 1906"/>
                  <a:gd name="T42" fmla="*/ 1474 w 3388"/>
                  <a:gd name="T43" fmla="*/ 55 h 1906"/>
                  <a:gd name="T44" fmla="*/ 1378 w 3388"/>
                  <a:gd name="T45" fmla="*/ 80 h 1906"/>
                  <a:gd name="T46" fmla="*/ 1285 w 3388"/>
                  <a:gd name="T47" fmla="*/ 110 h 1906"/>
                  <a:gd name="T48" fmla="*/ 1192 w 3388"/>
                  <a:gd name="T49" fmla="*/ 145 h 1906"/>
                  <a:gd name="T50" fmla="*/ 1102 w 3388"/>
                  <a:gd name="T51" fmla="*/ 184 h 1906"/>
                  <a:gd name="T52" fmla="*/ 1014 w 3388"/>
                  <a:gd name="T53" fmla="*/ 227 h 1906"/>
                  <a:gd name="T54" fmla="*/ 929 w 3388"/>
                  <a:gd name="T55" fmla="*/ 274 h 1906"/>
                  <a:gd name="T56" fmla="*/ 847 w 3388"/>
                  <a:gd name="T57" fmla="*/ 325 h 1906"/>
                  <a:gd name="T58" fmla="*/ 767 w 3388"/>
                  <a:gd name="T59" fmla="*/ 380 h 1906"/>
                  <a:gd name="T60" fmla="*/ 689 w 3388"/>
                  <a:gd name="T61" fmla="*/ 439 h 1906"/>
                  <a:gd name="T62" fmla="*/ 615 w 3388"/>
                  <a:gd name="T63" fmla="*/ 499 h 1906"/>
                  <a:gd name="T64" fmla="*/ 545 w 3388"/>
                  <a:gd name="T65" fmla="*/ 565 h 1906"/>
                  <a:gd name="T66" fmla="*/ 478 w 3388"/>
                  <a:gd name="T67" fmla="*/ 631 h 1906"/>
                  <a:gd name="T68" fmla="*/ 414 w 3388"/>
                  <a:gd name="T69" fmla="*/ 703 h 1906"/>
                  <a:gd name="T70" fmla="*/ 355 w 3388"/>
                  <a:gd name="T71" fmla="*/ 777 h 1906"/>
                  <a:gd name="T72" fmla="*/ 300 w 3388"/>
                  <a:gd name="T73" fmla="*/ 855 h 1906"/>
                  <a:gd name="T74" fmla="*/ 249 w 3388"/>
                  <a:gd name="T75" fmla="*/ 932 h 1906"/>
                  <a:gd name="T76" fmla="*/ 202 w 3388"/>
                  <a:gd name="T77" fmla="*/ 1014 h 1906"/>
                  <a:gd name="T78" fmla="*/ 161 w 3388"/>
                  <a:gd name="T79" fmla="*/ 1099 h 1906"/>
                  <a:gd name="T80" fmla="*/ 122 w 3388"/>
                  <a:gd name="T81" fmla="*/ 1184 h 1906"/>
                  <a:gd name="T82" fmla="*/ 92 w 3388"/>
                  <a:gd name="T83" fmla="*/ 1270 h 1906"/>
                  <a:gd name="T84" fmla="*/ 65 w 3388"/>
                  <a:gd name="T85" fmla="*/ 1358 h 1906"/>
                  <a:gd name="T86" fmla="*/ 43 w 3388"/>
                  <a:gd name="T87" fmla="*/ 1448 h 1906"/>
                  <a:gd name="T88" fmla="*/ 24 w 3388"/>
                  <a:gd name="T89" fmla="*/ 1540 h 1906"/>
                  <a:gd name="T90" fmla="*/ 11 w 3388"/>
                  <a:gd name="T91" fmla="*/ 1632 h 1906"/>
                  <a:gd name="T92" fmla="*/ 4 w 3388"/>
                  <a:gd name="T93" fmla="*/ 1723 h 1906"/>
                  <a:gd name="T94" fmla="*/ 0 w 3388"/>
                  <a:gd name="T95" fmla="*/ 1814 h 1906"/>
                  <a:gd name="T96" fmla="*/ 2 w 3388"/>
                  <a:gd name="T97" fmla="*/ 1905 h 1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88" h="1906">
                    <a:moveTo>
                      <a:pt x="3387" y="553"/>
                    </a:moveTo>
                    <a:lnTo>
                      <a:pt x="3316" y="490"/>
                    </a:lnTo>
                    <a:lnTo>
                      <a:pt x="3243" y="428"/>
                    </a:lnTo>
                    <a:lnTo>
                      <a:pt x="3167" y="371"/>
                    </a:lnTo>
                    <a:lnTo>
                      <a:pt x="3086" y="316"/>
                    </a:lnTo>
                    <a:lnTo>
                      <a:pt x="3004" y="266"/>
                    </a:lnTo>
                    <a:lnTo>
                      <a:pt x="2918" y="220"/>
                    </a:lnTo>
                    <a:lnTo>
                      <a:pt x="2829" y="177"/>
                    </a:lnTo>
                    <a:lnTo>
                      <a:pt x="2738" y="139"/>
                    </a:lnTo>
                    <a:lnTo>
                      <a:pt x="2645" y="105"/>
                    </a:lnTo>
                    <a:lnTo>
                      <a:pt x="2551" y="76"/>
                    </a:lnTo>
                    <a:lnTo>
                      <a:pt x="2456" y="51"/>
                    </a:lnTo>
                    <a:lnTo>
                      <a:pt x="2359" y="33"/>
                    </a:lnTo>
                    <a:lnTo>
                      <a:pt x="2261" y="19"/>
                    </a:lnTo>
                    <a:lnTo>
                      <a:pt x="2163" y="7"/>
                    </a:lnTo>
                    <a:lnTo>
                      <a:pt x="2065" y="0"/>
                    </a:lnTo>
                    <a:lnTo>
                      <a:pt x="1965" y="0"/>
                    </a:lnTo>
                    <a:lnTo>
                      <a:pt x="1866" y="2"/>
                    </a:lnTo>
                    <a:lnTo>
                      <a:pt x="1766" y="9"/>
                    </a:lnTo>
                    <a:lnTo>
                      <a:pt x="1668" y="21"/>
                    </a:lnTo>
                    <a:lnTo>
                      <a:pt x="1572" y="38"/>
                    </a:lnTo>
                    <a:lnTo>
                      <a:pt x="1474" y="55"/>
                    </a:lnTo>
                    <a:lnTo>
                      <a:pt x="1378" y="80"/>
                    </a:lnTo>
                    <a:lnTo>
                      <a:pt x="1285" y="110"/>
                    </a:lnTo>
                    <a:lnTo>
                      <a:pt x="1192" y="145"/>
                    </a:lnTo>
                    <a:lnTo>
                      <a:pt x="1102" y="184"/>
                    </a:lnTo>
                    <a:lnTo>
                      <a:pt x="1014" y="227"/>
                    </a:lnTo>
                    <a:lnTo>
                      <a:pt x="929" y="274"/>
                    </a:lnTo>
                    <a:lnTo>
                      <a:pt x="847" y="325"/>
                    </a:lnTo>
                    <a:lnTo>
                      <a:pt x="767" y="380"/>
                    </a:lnTo>
                    <a:lnTo>
                      <a:pt x="689" y="439"/>
                    </a:lnTo>
                    <a:lnTo>
                      <a:pt x="615" y="499"/>
                    </a:lnTo>
                    <a:lnTo>
                      <a:pt x="545" y="565"/>
                    </a:lnTo>
                    <a:lnTo>
                      <a:pt x="478" y="631"/>
                    </a:lnTo>
                    <a:lnTo>
                      <a:pt x="414" y="703"/>
                    </a:lnTo>
                    <a:lnTo>
                      <a:pt x="355" y="777"/>
                    </a:lnTo>
                    <a:lnTo>
                      <a:pt x="300" y="855"/>
                    </a:lnTo>
                    <a:lnTo>
                      <a:pt x="249" y="932"/>
                    </a:lnTo>
                    <a:lnTo>
                      <a:pt x="202" y="1014"/>
                    </a:lnTo>
                    <a:lnTo>
                      <a:pt x="161" y="1099"/>
                    </a:lnTo>
                    <a:lnTo>
                      <a:pt x="122" y="1184"/>
                    </a:lnTo>
                    <a:lnTo>
                      <a:pt x="92" y="1270"/>
                    </a:lnTo>
                    <a:lnTo>
                      <a:pt x="65" y="1358"/>
                    </a:lnTo>
                    <a:lnTo>
                      <a:pt x="43" y="1448"/>
                    </a:lnTo>
                    <a:lnTo>
                      <a:pt x="24" y="1540"/>
                    </a:lnTo>
                    <a:lnTo>
                      <a:pt x="11" y="1632"/>
                    </a:lnTo>
                    <a:lnTo>
                      <a:pt x="4" y="1723"/>
                    </a:lnTo>
                    <a:lnTo>
                      <a:pt x="0" y="1814"/>
                    </a:lnTo>
                    <a:lnTo>
                      <a:pt x="2" y="1905"/>
                    </a:ln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" name="Freeform 126"/>
              <p:cNvSpPr>
                <a:spLocks noChangeArrowheads="1"/>
              </p:cNvSpPr>
              <p:nvPr/>
            </p:nvSpPr>
            <p:spPr bwMode="auto">
              <a:xfrm>
                <a:off x="4212" y="57"/>
                <a:ext cx="553" cy="194"/>
              </a:xfrm>
              <a:custGeom>
                <a:avLst/>
                <a:gdLst>
                  <a:gd name="T0" fmla="*/ 2443 w 2444"/>
                  <a:gd name="T1" fmla="*/ 860 h 861"/>
                  <a:gd name="T2" fmla="*/ 2395 w 2444"/>
                  <a:gd name="T3" fmla="*/ 785 h 861"/>
                  <a:gd name="T4" fmla="*/ 2345 w 2444"/>
                  <a:gd name="T5" fmla="*/ 707 h 861"/>
                  <a:gd name="T6" fmla="*/ 2291 w 2444"/>
                  <a:gd name="T7" fmla="*/ 634 h 861"/>
                  <a:gd name="T8" fmla="*/ 2235 w 2444"/>
                  <a:gd name="T9" fmla="*/ 565 h 861"/>
                  <a:gd name="T10" fmla="*/ 2178 w 2444"/>
                  <a:gd name="T11" fmla="*/ 499 h 861"/>
                  <a:gd name="T12" fmla="*/ 2113 w 2444"/>
                  <a:gd name="T13" fmla="*/ 435 h 861"/>
                  <a:gd name="T14" fmla="*/ 2047 w 2444"/>
                  <a:gd name="T15" fmla="*/ 377 h 861"/>
                  <a:gd name="T16" fmla="*/ 1977 w 2444"/>
                  <a:gd name="T17" fmla="*/ 321 h 861"/>
                  <a:gd name="T18" fmla="*/ 1906 w 2444"/>
                  <a:gd name="T19" fmla="*/ 268 h 861"/>
                  <a:gd name="T20" fmla="*/ 1831 w 2444"/>
                  <a:gd name="T21" fmla="*/ 222 h 861"/>
                  <a:gd name="T22" fmla="*/ 1757 w 2444"/>
                  <a:gd name="T23" fmla="*/ 181 h 861"/>
                  <a:gd name="T24" fmla="*/ 1680 w 2444"/>
                  <a:gd name="T25" fmla="*/ 141 h 861"/>
                  <a:gd name="T26" fmla="*/ 1600 w 2444"/>
                  <a:gd name="T27" fmla="*/ 106 h 861"/>
                  <a:gd name="T28" fmla="*/ 1520 w 2444"/>
                  <a:gd name="T29" fmla="*/ 75 h 861"/>
                  <a:gd name="T30" fmla="*/ 1440 w 2444"/>
                  <a:gd name="T31" fmla="*/ 51 h 861"/>
                  <a:gd name="T32" fmla="*/ 1357 w 2444"/>
                  <a:gd name="T33" fmla="*/ 29 h 861"/>
                  <a:gd name="T34" fmla="*/ 1273 w 2444"/>
                  <a:gd name="T35" fmla="*/ 16 h 861"/>
                  <a:gd name="T36" fmla="*/ 1187 w 2444"/>
                  <a:gd name="T37" fmla="*/ 4 h 861"/>
                  <a:gd name="T38" fmla="*/ 1103 w 2444"/>
                  <a:gd name="T39" fmla="*/ 0 h 861"/>
                  <a:gd name="T40" fmla="*/ 1017 w 2444"/>
                  <a:gd name="T41" fmla="*/ 0 h 861"/>
                  <a:gd name="T42" fmla="*/ 932 w 2444"/>
                  <a:gd name="T43" fmla="*/ 4 h 861"/>
                  <a:gd name="T44" fmla="*/ 847 w 2444"/>
                  <a:gd name="T45" fmla="*/ 11 h 861"/>
                  <a:gd name="T46" fmla="*/ 763 w 2444"/>
                  <a:gd name="T47" fmla="*/ 20 h 861"/>
                  <a:gd name="T48" fmla="*/ 680 w 2444"/>
                  <a:gd name="T49" fmla="*/ 39 h 861"/>
                  <a:gd name="T50" fmla="*/ 598 w 2444"/>
                  <a:gd name="T51" fmla="*/ 61 h 861"/>
                  <a:gd name="T52" fmla="*/ 518 w 2444"/>
                  <a:gd name="T53" fmla="*/ 89 h 861"/>
                  <a:gd name="T54" fmla="*/ 437 w 2444"/>
                  <a:gd name="T55" fmla="*/ 121 h 861"/>
                  <a:gd name="T56" fmla="*/ 358 w 2444"/>
                  <a:gd name="T57" fmla="*/ 159 h 861"/>
                  <a:gd name="T58" fmla="*/ 281 w 2444"/>
                  <a:gd name="T59" fmla="*/ 198 h 861"/>
                  <a:gd name="T60" fmla="*/ 206 w 2444"/>
                  <a:gd name="T61" fmla="*/ 243 h 861"/>
                  <a:gd name="T62" fmla="*/ 134 w 2444"/>
                  <a:gd name="T63" fmla="*/ 291 h 861"/>
                  <a:gd name="T64" fmla="*/ 63 w 2444"/>
                  <a:gd name="T65" fmla="*/ 346 h 861"/>
                  <a:gd name="T66" fmla="*/ 0 w 2444"/>
                  <a:gd name="T67" fmla="*/ 403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44" h="861">
                    <a:moveTo>
                      <a:pt x="2443" y="860"/>
                    </a:moveTo>
                    <a:lnTo>
                      <a:pt x="2395" y="785"/>
                    </a:lnTo>
                    <a:lnTo>
                      <a:pt x="2345" y="707"/>
                    </a:lnTo>
                    <a:lnTo>
                      <a:pt x="2291" y="634"/>
                    </a:lnTo>
                    <a:lnTo>
                      <a:pt x="2235" y="565"/>
                    </a:lnTo>
                    <a:lnTo>
                      <a:pt x="2178" y="499"/>
                    </a:lnTo>
                    <a:lnTo>
                      <a:pt x="2113" y="435"/>
                    </a:lnTo>
                    <a:lnTo>
                      <a:pt x="2047" y="377"/>
                    </a:lnTo>
                    <a:lnTo>
                      <a:pt x="1977" y="321"/>
                    </a:lnTo>
                    <a:lnTo>
                      <a:pt x="1906" y="268"/>
                    </a:lnTo>
                    <a:lnTo>
                      <a:pt x="1831" y="222"/>
                    </a:lnTo>
                    <a:lnTo>
                      <a:pt x="1757" y="181"/>
                    </a:lnTo>
                    <a:lnTo>
                      <a:pt x="1680" y="141"/>
                    </a:lnTo>
                    <a:lnTo>
                      <a:pt x="1600" y="106"/>
                    </a:lnTo>
                    <a:lnTo>
                      <a:pt x="1520" y="75"/>
                    </a:lnTo>
                    <a:lnTo>
                      <a:pt x="1440" y="51"/>
                    </a:lnTo>
                    <a:lnTo>
                      <a:pt x="1357" y="29"/>
                    </a:lnTo>
                    <a:lnTo>
                      <a:pt x="1273" y="16"/>
                    </a:lnTo>
                    <a:lnTo>
                      <a:pt x="1187" y="4"/>
                    </a:lnTo>
                    <a:lnTo>
                      <a:pt x="1103" y="0"/>
                    </a:lnTo>
                    <a:lnTo>
                      <a:pt x="1017" y="0"/>
                    </a:lnTo>
                    <a:lnTo>
                      <a:pt x="932" y="4"/>
                    </a:lnTo>
                    <a:lnTo>
                      <a:pt x="847" y="11"/>
                    </a:lnTo>
                    <a:lnTo>
                      <a:pt x="763" y="20"/>
                    </a:lnTo>
                    <a:lnTo>
                      <a:pt x="680" y="39"/>
                    </a:lnTo>
                    <a:lnTo>
                      <a:pt x="598" y="61"/>
                    </a:lnTo>
                    <a:lnTo>
                      <a:pt x="518" y="89"/>
                    </a:lnTo>
                    <a:lnTo>
                      <a:pt x="437" y="121"/>
                    </a:lnTo>
                    <a:lnTo>
                      <a:pt x="358" y="159"/>
                    </a:lnTo>
                    <a:lnTo>
                      <a:pt x="281" y="198"/>
                    </a:lnTo>
                    <a:lnTo>
                      <a:pt x="206" y="243"/>
                    </a:lnTo>
                    <a:lnTo>
                      <a:pt x="134" y="291"/>
                    </a:lnTo>
                    <a:lnTo>
                      <a:pt x="63" y="346"/>
                    </a:lnTo>
                    <a:lnTo>
                      <a:pt x="0" y="403"/>
                    </a:ln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" name="Freeform 127"/>
              <p:cNvSpPr>
                <a:spLocks noChangeArrowheads="1"/>
              </p:cNvSpPr>
              <p:nvPr/>
            </p:nvSpPr>
            <p:spPr bwMode="auto">
              <a:xfrm>
                <a:off x="4807" y="234"/>
                <a:ext cx="225" cy="188"/>
              </a:xfrm>
              <a:custGeom>
                <a:avLst/>
                <a:gdLst>
                  <a:gd name="T0" fmla="*/ 996 w 997"/>
                  <a:gd name="T1" fmla="*/ 833 h 834"/>
                  <a:gd name="T2" fmla="*/ 976 w 997"/>
                  <a:gd name="T3" fmla="*/ 759 h 834"/>
                  <a:gd name="T4" fmla="*/ 954 w 997"/>
                  <a:gd name="T5" fmla="*/ 682 h 834"/>
                  <a:gd name="T6" fmla="*/ 935 w 997"/>
                  <a:gd name="T7" fmla="*/ 609 h 834"/>
                  <a:gd name="T8" fmla="*/ 910 w 997"/>
                  <a:gd name="T9" fmla="*/ 540 h 834"/>
                  <a:gd name="T10" fmla="*/ 884 w 997"/>
                  <a:gd name="T11" fmla="*/ 476 h 834"/>
                  <a:gd name="T12" fmla="*/ 857 w 997"/>
                  <a:gd name="T13" fmla="*/ 413 h 834"/>
                  <a:gd name="T14" fmla="*/ 829 w 997"/>
                  <a:gd name="T15" fmla="*/ 356 h 834"/>
                  <a:gd name="T16" fmla="*/ 799 w 997"/>
                  <a:gd name="T17" fmla="*/ 301 h 834"/>
                  <a:gd name="T18" fmla="*/ 768 w 997"/>
                  <a:gd name="T19" fmla="*/ 251 h 834"/>
                  <a:gd name="T20" fmla="*/ 736 w 997"/>
                  <a:gd name="T21" fmla="*/ 206 h 834"/>
                  <a:gd name="T22" fmla="*/ 705 w 997"/>
                  <a:gd name="T23" fmla="*/ 165 h 834"/>
                  <a:gd name="T24" fmla="*/ 673 w 997"/>
                  <a:gd name="T25" fmla="*/ 127 h 834"/>
                  <a:gd name="T26" fmla="*/ 640 w 997"/>
                  <a:gd name="T27" fmla="*/ 94 h 834"/>
                  <a:gd name="T28" fmla="*/ 607 w 997"/>
                  <a:gd name="T29" fmla="*/ 65 h 834"/>
                  <a:gd name="T30" fmla="*/ 571 w 997"/>
                  <a:gd name="T31" fmla="*/ 41 h 834"/>
                  <a:gd name="T32" fmla="*/ 536 w 997"/>
                  <a:gd name="T33" fmla="*/ 22 h 834"/>
                  <a:gd name="T34" fmla="*/ 500 w 997"/>
                  <a:gd name="T35" fmla="*/ 11 h 834"/>
                  <a:gd name="T36" fmla="*/ 464 w 997"/>
                  <a:gd name="T37" fmla="*/ 4 h 834"/>
                  <a:gd name="T38" fmla="*/ 430 w 997"/>
                  <a:gd name="T39" fmla="*/ 0 h 834"/>
                  <a:gd name="T40" fmla="*/ 394 w 997"/>
                  <a:gd name="T41" fmla="*/ 0 h 834"/>
                  <a:gd name="T42" fmla="*/ 357 w 997"/>
                  <a:gd name="T43" fmla="*/ 4 h 834"/>
                  <a:gd name="T44" fmla="*/ 321 w 997"/>
                  <a:gd name="T45" fmla="*/ 16 h 834"/>
                  <a:gd name="T46" fmla="*/ 287 w 997"/>
                  <a:gd name="T47" fmla="*/ 29 h 834"/>
                  <a:gd name="T48" fmla="*/ 253 w 997"/>
                  <a:gd name="T49" fmla="*/ 49 h 834"/>
                  <a:gd name="T50" fmla="*/ 219 w 997"/>
                  <a:gd name="T51" fmla="*/ 74 h 834"/>
                  <a:gd name="T52" fmla="*/ 185 w 997"/>
                  <a:gd name="T53" fmla="*/ 105 h 834"/>
                  <a:gd name="T54" fmla="*/ 151 w 997"/>
                  <a:gd name="T55" fmla="*/ 140 h 834"/>
                  <a:gd name="T56" fmla="*/ 117 w 997"/>
                  <a:gd name="T57" fmla="*/ 180 h 834"/>
                  <a:gd name="T58" fmla="*/ 85 w 997"/>
                  <a:gd name="T59" fmla="*/ 221 h 834"/>
                  <a:gd name="T60" fmla="*/ 54 w 997"/>
                  <a:gd name="T61" fmla="*/ 268 h 834"/>
                  <a:gd name="T62" fmla="*/ 24 w 997"/>
                  <a:gd name="T63" fmla="*/ 320 h 834"/>
                  <a:gd name="T64" fmla="*/ 0 w 997"/>
                  <a:gd name="T65" fmla="*/ 376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97" h="834">
                    <a:moveTo>
                      <a:pt x="996" y="833"/>
                    </a:moveTo>
                    <a:lnTo>
                      <a:pt x="976" y="759"/>
                    </a:lnTo>
                    <a:lnTo>
                      <a:pt x="954" y="682"/>
                    </a:lnTo>
                    <a:lnTo>
                      <a:pt x="935" y="609"/>
                    </a:lnTo>
                    <a:lnTo>
                      <a:pt x="910" y="540"/>
                    </a:lnTo>
                    <a:lnTo>
                      <a:pt x="884" y="476"/>
                    </a:lnTo>
                    <a:lnTo>
                      <a:pt x="857" y="413"/>
                    </a:lnTo>
                    <a:lnTo>
                      <a:pt x="829" y="356"/>
                    </a:lnTo>
                    <a:lnTo>
                      <a:pt x="799" y="301"/>
                    </a:lnTo>
                    <a:lnTo>
                      <a:pt x="768" y="251"/>
                    </a:lnTo>
                    <a:lnTo>
                      <a:pt x="736" y="206"/>
                    </a:lnTo>
                    <a:lnTo>
                      <a:pt x="705" y="165"/>
                    </a:lnTo>
                    <a:lnTo>
                      <a:pt x="673" y="127"/>
                    </a:lnTo>
                    <a:lnTo>
                      <a:pt x="640" y="94"/>
                    </a:lnTo>
                    <a:lnTo>
                      <a:pt x="607" y="65"/>
                    </a:lnTo>
                    <a:lnTo>
                      <a:pt x="571" y="41"/>
                    </a:lnTo>
                    <a:lnTo>
                      <a:pt x="536" y="22"/>
                    </a:lnTo>
                    <a:lnTo>
                      <a:pt x="500" y="11"/>
                    </a:lnTo>
                    <a:lnTo>
                      <a:pt x="464" y="4"/>
                    </a:lnTo>
                    <a:lnTo>
                      <a:pt x="430" y="0"/>
                    </a:lnTo>
                    <a:lnTo>
                      <a:pt x="394" y="0"/>
                    </a:lnTo>
                    <a:lnTo>
                      <a:pt x="357" y="4"/>
                    </a:lnTo>
                    <a:lnTo>
                      <a:pt x="321" y="16"/>
                    </a:lnTo>
                    <a:lnTo>
                      <a:pt x="287" y="29"/>
                    </a:lnTo>
                    <a:lnTo>
                      <a:pt x="253" y="49"/>
                    </a:lnTo>
                    <a:lnTo>
                      <a:pt x="219" y="74"/>
                    </a:lnTo>
                    <a:lnTo>
                      <a:pt x="185" y="105"/>
                    </a:lnTo>
                    <a:lnTo>
                      <a:pt x="151" y="140"/>
                    </a:lnTo>
                    <a:lnTo>
                      <a:pt x="117" y="180"/>
                    </a:lnTo>
                    <a:lnTo>
                      <a:pt x="85" y="221"/>
                    </a:lnTo>
                    <a:lnTo>
                      <a:pt x="54" y="268"/>
                    </a:lnTo>
                    <a:lnTo>
                      <a:pt x="24" y="320"/>
                    </a:lnTo>
                    <a:lnTo>
                      <a:pt x="0" y="376"/>
                    </a:ln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" name="Freeform 128"/>
              <p:cNvSpPr>
                <a:spLocks noChangeArrowheads="1"/>
              </p:cNvSpPr>
              <p:nvPr/>
            </p:nvSpPr>
            <p:spPr bwMode="auto">
              <a:xfrm>
                <a:off x="4119" y="458"/>
                <a:ext cx="321" cy="272"/>
              </a:xfrm>
              <a:custGeom>
                <a:avLst/>
                <a:gdLst>
                  <a:gd name="T0" fmla="*/ 1420 w 1421"/>
                  <a:gd name="T1" fmla="*/ 28 h 1205"/>
                  <a:gd name="T2" fmla="*/ 982 w 1421"/>
                  <a:gd name="T3" fmla="*/ 7 h 1205"/>
                  <a:gd name="T4" fmla="*/ 1247 w 1421"/>
                  <a:gd name="T5" fmla="*/ 78 h 1205"/>
                  <a:gd name="T6" fmla="*/ 807 w 1421"/>
                  <a:gd name="T7" fmla="*/ 78 h 1205"/>
                  <a:gd name="T8" fmla="*/ 1069 w 1421"/>
                  <a:gd name="T9" fmla="*/ 153 h 1205"/>
                  <a:gd name="T10" fmla="*/ 717 w 1421"/>
                  <a:gd name="T11" fmla="*/ 177 h 1205"/>
                  <a:gd name="T12" fmla="*/ 894 w 1421"/>
                  <a:gd name="T13" fmla="*/ 226 h 1205"/>
                  <a:gd name="T14" fmla="*/ 541 w 1421"/>
                  <a:gd name="T15" fmla="*/ 251 h 1205"/>
                  <a:gd name="T16" fmla="*/ 717 w 1421"/>
                  <a:gd name="T17" fmla="*/ 301 h 1205"/>
                  <a:gd name="T18" fmla="*/ 452 w 1421"/>
                  <a:gd name="T19" fmla="*/ 325 h 1205"/>
                  <a:gd name="T20" fmla="*/ 541 w 1421"/>
                  <a:gd name="T21" fmla="*/ 372 h 1205"/>
                  <a:gd name="T22" fmla="*/ 364 w 1421"/>
                  <a:gd name="T23" fmla="*/ 421 h 1205"/>
                  <a:gd name="T24" fmla="*/ 364 w 1421"/>
                  <a:gd name="T25" fmla="*/ 470 h 1205"/>
                  <a:gd name="T26" fmla="*/ 188 w 1421"/>
                  <a:gd name="T27" fmla="*/ 545 h 1205"/>
                  <a:gd name="T28" fmla="*/ 277 w 1421"/>
                  <a:gd name="T29" fmla="*/ 618 h 1205"/>
                  <a:gd name="T30" fmla="*/ 99 w 1421"/>
                  <a:gd name="T31" fmla="*/ 668 h 1205"/>
                  <a:gd name="T32" fmla="*/ 188 w 1421"/>
                  <a:gd name="T33" fmla="*/ 739 h 1205"/>
                  <a:gd name="T34" fmla="*/ 99 w 1421"/>
                  <a:gd name="T35" fmla="*/ 813 h 1205"/>
                  <a:gd name="T36" fmla="*/ 188 w 1421"/>
                  <a:gd name="T37" fmla="*/ 862 h 1205"/>
                  <a:gd name="T38" fmla="*/ 14 w 1421"/>
                  <a:gd name="T39" fmla="*/ 936 h 1205"/>
                  <a:gd name="T40" fmla="*/ 99 w 1421"/>
                  <a:gd name="T41" fmla="*/ 1010 h 1205"/>
                  <a:gd name="T42" fmla="*/ 14 w 1421"/>
                  <a:gd name="T43" fmla="*/ 1107 h 1205"/>
                  <a:gd name="T44" fmla="*/ 99 w 1421"/>
                  <a:gd name="T45" fmla="*/ 1132 h 1205"/>
                  <a:gd name="T46" fmla="*/ 14 w 1421"/>
                  <a:gd name="T47" fmla="*/ 1204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21" h="1205">
                    <a:moveTo>
                      <a:pt x="1420" y="28"/>
                    </a:moveTo>
                    <a:cubicBezTo>
                      <a:pt x="1218" y="16"/>
                      <a:pt x="1011" y="0"/>
                      <a:pt x="982" y="7"/>
                    </a:cubicBezTo>
                    <a:cubicBezTo>
                      <a:pt x="952" y="16"/>
                      <a:pt x="1276" y="65"/>
                      <a:pt x="1247" y="78"/>
                    </a:cubicBezTo>
                    <a:cubicBezTo>
                      <a:pt x="1218" y="90"/>
                      <a:pt x="837" y="65"/>
                      <a:pt x="807" y="78"/>
                    </a:cubicBezTo>
                    <a:cubicBezTo>
                      <a:pt x="776" y="90"/>
                      <a:pt x="1084" y="136"/>
                      <a:pt x="1069" y="153"/>
                    </a:cubicBezTo>
                    <a:cubicBezTo>
                      <a:pt x="1055" y="169"/>
                      <a:pt x="746" y="165"/>
                      <a:pt x="717" y="177"/>
                    </a:cubicBezTo>
                    <a:cubicBezTo>
                      <a:pt x="689" y="190"/>
                      <a:pt x="923" y="215"/>
                      <a:pt x="894" y="226"/>
                    </a:cubicBezTo>
                    <a:cubicBezTo>
                      <a:pt x="865" y="239"/>
                      <a:pt x="571" y="239"/>
                      <a:pt x="541" y="251"/>
                    </a:cubicBezTo>
                    <a:cubicBezTo>
                      <a:pt x="511" y="263"/>
                      <a:pt x="732" y="287"/>
                      <a:pt x="717" y="301"/>
                    </a:cubicBezTo>
                    <a:cubicBezTo>
                      <a:pt x="702" y="312"/>
                      <a:pt x="481" y="312"/>
                      <a:pt x="452" y="325"/>
                    </a:cubicBezTo>
                    <a:cubicBezTo>
                      <a:pt x="424" y="336"/>
                      <a:pt x="556" y="355"/>
                      <a:pt x="541" y="372"/>
                    </a:cubicBezTo>
                    <a:cubicBezTo>
                      <a:pt x="526" y="389"/>
                      <a:pt x="395" y="405"/>
                      <a:pt x="364" y="421"/>
                    </a:cubicBezTo>
                    <a:cubicBezTo>
                      <a:pt x="334" y="438"/>
                      <a:pt x="395" y="449"/>
                      <a:pt x="364" y="470"/>
                    </a:cubicBezTo>
                    <a:cubicBezTo>
                      <a:pt x="334" y="491"/>
                      <a:pt x="203" y="520"/>
                      <a:pt x="188" y="545"/>
                    </a:cubicBezTo>
                    <a:cubicBezTo>
                      <a:pt x="173" y="569"/>
                      <a:pt x="292" y="597"/>
                      <a:pt x="277" y="618"/>
                    </a:cubicBezTo>
                    <a:cubicBezTo>
                      <a:pt x="262" y="639"/>
                      <a:pt x="114" y="646"/>
                      <a:pt x="99" y="668"/>
                    </a:cubicBezTo>
                    <a:cubicBezTo>
                      <a:pt x="84" y="688"/>
                      <a:pt x="188" y="716"/>
                      <a:pt x="188" y="739"/>
                    </a:cubicBezTo>
                    <a:cubicBezTo>
                      <a:pt x="188" y="764"/>
                      <a:pt x="99" y="792"/>
                      <a:pt x="99" y="813"/>
                    </a:cubicBezTo>
                    <a:cubicBezTo>
                      <a:pt x="99" y="833"/>
                      <a:pt x="203" y="842"/>
                      <a:pt x="188" y="862"/>
                    </a:cubicBezTo>
                    <a:cubicBezTo>
                      <a:pt x="173" y="882"/>
                      <a:pt x="26" y="912"/>
                      <a:pt x="14" y="936"/>
                    </a:cubicBezTo>
                    <a:cubicBezTo>
                      <a:pt x="0" y="960"/>
                      <a:pt x="99" y="981"/>
                      <a:pt x="99" y="1010"/>
                    </a:cubicBezTo>
                    <a:cubicBezTo>
                      <a:pt x="99" y="1039"/>
                      <a:pt x="14" y="1088"/>
                      <a:pt x="14" y="1107"/>
                    </a:cubicBezTo>
                    <a:cubicBezTo>
                      <a:pt x="14" y="1127"/>
                      <a:pt x="99" y="1115"/>
                      <a:pt x="99" y="1132"/>
                    </a:cubicBezTo>
                    <a:cubicBezTo>
                      <a:pt x="99" y="1148"/>
                      <a:pt x="54" y="1175"/>
                      <a:pt x="14" y="1204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" name="Freeform 129"/>
              <p:cNvSpPr>
                <a:spLocks noChangeArrowheads="1"/>
              </p:cNvSpPr>
              <p:nvPr/>
            </p:nvSpPr>
            <p:spPr bwMode="auto">
              <a:xfrm>
                <a:off x="4273" y="163"/>
                <a:ext cx="204" cy="272"/>
              </a:xfrm>
              <a:custGeom>
                <a:avLst/>
                <a:gdLst>
                  <a:gd name="T0" fmla="*/ 904 w 905"/>
                  <a:gd name="T1" fmla="*/ 28 h 1205"/>
                  <a:gd name="T2" fmla="*/ 624 w 905"/>
                  <a:gd name="T3" fmla="*/ 7 h 1205"/>
                  <a:gd name="T4" fmla="*/ 795 w 905"/>
                  <a:gd name="T5" fmla="*/ 78 h 1205"/>
                  <a:gd name="T6" fmla="*/ 513 w 905"/>
                  <a:gd name="T7" fmla="*/ 78 h 1205"/>
                  <a:gd name="T8" fmla="*/ 680 w 905"/>
                  <a:gd name="T9" fmla="*/ 152 h 1205"/>
                  <a:gd name="T10" fmla="*/ 456 w 905"/>
                  <a:gd name="T11" fmla="*/ 178 h 1205"/>
                  <a:gd name="T12" fmla="*/ 568 w 905"/>
                  <a:gd name="T13" fmla="*/ 226 h 1205"/>
                  <a:gd name="T14" fmla="*/ 343 w 905"/>
                  <a:gd name="T15" fmla="*/ 251 h 1205"/>
                  <a:gd name="T16" fmla="*/ 456 w 905"/>
                  <a:gd name="T17" fmla="*/ 299 h 1205"/>
                  <a:gd name="T18" fmla="*/ 287 w 905"/>
                  <a:gd name="T19" fmla="*/ 324 h 1205"/>
                  <a:gd name="T20" fmla="*/ 343 w 905"/>
                  <a:gd name="T21" fmla="*/ 372 h 1205"/>
                  <a:gd name="T22" fmla="*/ 232 w 905"/>
                  <a:gd name="T23" fmla="*/ 421 h 1205"/>
                  <a:gd name="T24" fmla="*/ 232 w 905"/>
                  <a:gd name="T25" fmla="*/ 470 h 1205"/>
                  <a:gd name="T26" fmla="*/ 118 w 905"/>
                  <a:gd name="T27" fmla="*/ 545 h 1205"/>
                  <a:gd name="T28" fmla="*/ 176 w 905"/>
                  <a:gd name="T29" fmla="*/ 618 h 1205"/>
                  <a:gd name="T30" fmla="*/ 61 w 905"/>
                  <a:gd name="T31" fmla="*/ 668 h 1205"/>
                  <a:gd name="T32" fmla="*/ 118 w 905"/>
                  <a:gd name="T33" fmla="*/ 742 h 1205"/>
                  <a:gd name="T34" fmla="*/ 61 w 905"/>
                  <a:gd name="T35" fmla="*/ 813 h 1205"/>
                  <a:gd name="T36" fmla="*/ 118 w 905"/>
                  <a:gd name="T37" fmla="*/ 862 h 1205"/>
                  <a:gd name="T38" fmla="*/ 5 w 905"/>
                  <a:gd name="T39" fmla="*/ 935 h 1205"/>
                  <a:gd name="T40" fmla="*/ 61 w 905"/>
                  <a:gd name="T41" fmla="*/ 1010 h 1205"/>
                  <a:gd name="T42" fmla="*/ 5 w 905"/>
                  <a:gd name="T43" fmla="*/ 1109 h 1205"/>
                  <a:gd name="T44" fmla="*/ 61 w 905"/>
                  <a:gd name="T45" fmla="*/ 1132 h 1205"/>
                  <a:gd name="T46" fmla="*/ 5 w 905"/>
                  <a:gd name="T47" fmla="*/ 1204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05" h="1205">
                    <a:moveTo>
                      <a:pt x="904" y="28"/>
                    </a:moveTo>
                    <a:cubicBezTo>
                      <a:pt x="775" y="16"/>
                      <a:pt x="643" y="0"/>
                      <a:pt x="624" y="7"/>
                    </a:cubicBezTo>
                    <a:cubicBezTo>
                      <a:pt x="605" y="16"/>
                      <a:pt x="813" y="65"/>
                      <a:pt x="795" y="78"/>
                    </a:cubicBezTo>
                    <a:cubicBezTo>
                      <a:pt x="775" y="90"/>
                      <a:pt x="532" y="65"/>
                      <a:pt x="513" y="78"/>
                    </a:cubicBezTo>
                    <a:cubicBezTo>
                      <a:pt x="495" y="90"/>
                      <a:pt x="690" y="135"/>
                      <a:pt x="680" y="152"/>
                    </a:cubicBezTo>
                    <a:cubicBezTo>
                      <a:pt x="670" y="169"/>
                      <a:pt x="475" y="165"/>
                      <a:pt x="456" y="178"/>
                    </a:cubicBezTo>
                    <a:cubicBezTo>
                      <a:pt x="439" y="189"/>
                      <a:pt x="586" y="215"/>
                      <a:pt x="568" y="226"/>
                    </a:cubicBezTo>
                    <a:cubicBezTo>
                      <a:pt x="549" y="238"/>
                      <a:pt x="362" y="238"/>
                      <a:pt x="343" y="251"/>
                    </a:cubicBezTo>
                    <a:cubicBezTo>
                      <a:pt x="325" y="263"/>
                      <a:pt x="466" y="287"/>
                      <a:pt x="456" y="299"/>
                    </a:cubicBezTo>
                    <a:cubicBezTo>
                      <a:pt x="447" y="312"/>
                      <a:pt x="305" y="312"/>
                      <a:pt x="287" y="324"/>
                    </a:cubicBezTo>
                    <a:cubicBezTo>
                      <a:pt x="270" y="336"/>
                      <a:pt x="353" y="358"/>
                      <a:pt x="343" y="372"/>
                    </a:cubicBezTo>
                    <a:cubicBezTo>
                      <a:pt x="334" y="389"/>
                      <a:pt x="250" y="404"/>
                      <a:pt x="232" y="421"/>
                    </a:cubicBezTo>
                    <a:cubicBezTo>
                      <a:pt x="214" y="438"/>
                      <a:pt x="250" y="449"/>
                      <a:pt x="232" y="470"/>
                    </a:cubicBezTo>
                    <a:cubicBezTo>
                      <a:pt x="214" y="490"/>
                      <a:pt x="129" y="519"/>
                      <a:pt x="118" y="545"/>
                    </a:cubicBezTo>
                    <a:cubicBezTo>
                      <a:pt x="109" y="569"/>
                      <a:pt x="186" y="597"/>
                      <a:pt x="176" y="618"/>
                    </a:cubicBezTo>
                    <a:cubicBezTo>
                      <a:pt x="166" y="639"/>
                      <a:pt x="71" y="647"/>
                      <a:pt x="61" y="668"/>
                    </a:cubicBezTo>
                    <a:cubicBezTo>
                      <a:pt x="51" y="688"/>
                      <a:pt x="118" y="716"/>
                      <a:pt x="118" y="742"/>
                    </a:cubicBezTo>
                    <a:cubicBezTo>
                      <a:pt x="118" y="766"/>
                      <a:pt x="61" y="792"/>
                      <a:pt x="61" y="813"/>
                    </a:cubicBezTo>
                    <a:cubicBezTo>
                      <a:pt x="61" y="833"/>
                      <a:pt x="129" y="842"/>
                      <a:pt x="118" y="862"/>
                    </a:cubicBezTo>
                    <a:cubicBezTo>
                      <a:pt x="109" y="882"/>
                      <a:pt x="16" y="910"/>
                      <a:pt x="5" y="935"/>
                    </a:cubicBezTo>
                    <a:cubicBezTo>
                      <a:pt x="0" y="960"/>
                      <a:pt x="61" y="981"/>
                      <a:pt x="61" y="1010"/>
                    </a:cubicBezTo>
                    <a:cubicBezTo>
                      <a:pt x="61" y="1039"/>
                      <a:pt x="5" y="1088"/>
                      <a:pt x="5" y="1109"/>
                    </a:cubicBezTo>
                    <a:cubicBezTo>
                      <a:pt x="5" y="1127"/>
                      <a:pt x="61" y="1115"/>
                      <a:pt x="61" y="1132"/>
                    </a:cubicBezTo>
                    <a:cubicBezTo>
                      <a:pt x="61" y="1148"/>
                      <a:pt x="32" y="1175"/>
                      <a:pt x="5" y="1204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" name="Freeform 130"/>
              <p:cNvSpPr>
                <a:spLocks noChangeArrowheads="1"/>
              </p:cNvSpPr>
              <p:nvPr/>
            </p:nvSpPr>
            <p:spPr bwMode="auto">
              <a:xfrm>
                <a:off x="4515" y="80"/>
                <a:ext cx="120" cy="272"/>
              </a:xfrm>
              <a:custGeom>
                <a:avLst/>
                <a:gdLst>
                  <a:gd name="T0" fmla="*/ 533 w 534"/>
                  <a:gd name="T1" fmla="*/ 28 h 1205"/>
                  <a:gd name="T2" fmla="*/ 370 w 534"/>
                  <a:gd name="T3" fmla="*/ 7 h 1205"/>
                  <a:gd name="T4" fmla="*/ 469 w 534"/>
                  <a:gd name="T5" fmla="*/ 77 h 1205"/>
                  <a:gd name="T6" fmla="*/ 302 w 534"/>
                  <a:gd name="T7" fmla="*/ 77 h 1205"/>
                  <a:gd name="T8" fmla="*/ 401 w 534"/>
                  <a:gd name="T9" fmla="*/ 152 h 1205"/>
                  <a:gd name="T10" fmla="*/ 268 w 534"/>
                  <a:gd name="T11" fmla="*/ 176 h 1205"/>
                  <a:gd name="T12" fmla="*/ 336 w 534"/>
                  <a:gd name="T13" fmla="*/ 226 h 1205"/>
                  <a:gd name="T14" fmla="*/ 202 w 534"/>
                  <a:gd name="T15" fmla="*/ 250 h 1205"/>
                  <a:gd name="T16" fmla="*/ 268 w 534"/>
                  <a:gd name="T17" fmla="*/ 299 h 1205"/>
                  <a:gd name="T18" fmla="*/ 168 w 534"/>
                  <a:gd name="T19" fmla="*/ 324 h 1205"/>
                  <a:gd name="T20" fmla="*/ 202 w 534"/>
                  <a:gd name="T21" fmla="*/ 372 h 1205"/>
                  <a:gd name="T22" fmla="*/ 135 w 534"/>
                  <a:gd name="T23" fmla="*/ 421 h 1205"/>
                  <a:gd name="T24" fmla="*/ 135 w 534"/>
                  <a:gd name="T25" fmla="*/ 470 h 1205"/>
                  <a:gd name="T26" fmla="*/ 69 w 534"/>
                  <a:gd name="T27" fmla="*/ 543 h 1205"/>
                  <a:gd name="T28" fmla="*/ 103 w 534"/>
                  <a:gd name="T29" fmla="*/ 618 h 1205"/>
                  <a:gd name="T30" fmla="*/ 34 w 534"/>
                  <a:gd name="T31" fmla="*/ 667 h 1205"/>
                  <a:gd name="T32" fmla="*/ 69 w 534"/>
                  <a:gd name="T33" fmla="*/ 739 h 1205"/>
                  <a:gd name="T34" fmla="*/ 34 w 534"/>
                  <a:gd name="T35" fmla="*/ 813 h 1205"/>
                  <a:gd name="T36" fmla="*/ 69 w 534"/>
                  <a:gd name="T37" fmla="*/ 861 h 1205"/>
                  <a:gd name="T38" fmla="*/ 4 w 534"/>
                  <a:gd name="T39" fmla="*/ 935 h 1205"/>
                  <a:gd name="T40" fmla="*/ 34 w 534"/>
                  <a:gd name="T41" fmla="*/ 1010 h 1205"/>
                  <a:gd name="T42" fmla="*/ 4 w 534"/>
                  <a:gd name="T43" fmla="*/ 1109 h 1205"/>
                  <a:gd name="T44" fmla="*/ 34 w 534"/>
                  <a:gd name="T45" fmla="*/ 1132 h 1205"/>
                  <a:gd name="T46" fmla="*/ 4 w 534"/>
                  <a:gd name="T47" fmla="*/ 1204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34" h="1205">
                    <a:moveTo>
                      <a:pt x="533" y="28"/>
                    </a:moveTo>
                    <a:cubicBezTo>
                      <a:pt x="458" y="16"/>
                      <a:pt x="379" y="0"/>
                      <a:pt x="370" y="7"/>
                    </a:cubicBezTo>
                    <a:cubicBezTo>
                      <a:pt x="358" y="16"/>
                      <a:pt x="479" y="65"/>
                      <a:pt x="469" y="77"/>
                    </a:cubicBezTo>
                    <a:cubicBezTo>
                      <a:pt x="458" y="90"/>
                      <a:pt x="314" y="65"/>
                      <a:pt x="302" y="77"/>
                    </a:cubicBezTo>
                    <a:cubicBezTo>
                      <a:pt x="291" y="90"/>
                      <a:pt x="407" y="135"/>
                      <a:pt x="401" y="152"/>
                    </a:cubicBezTo>
                    <a:cubicBezTo>
                      <a:pt x="395" y="168"/>
                      <a:pt x="280" y="164"/>
                      <a:pt x="268" y="176"/>
                    </a:cubicBezTo>
                    <a:cubicBezTo>
                      <a:pt x="256" y="189"/>
                      <a:pt x="347" y="214"/>
                      <a:pt x="336" y="226"/>
                    </a:cubicBezTo>
                    <a:cubicBezTo>
                      <a:pt x="326" y="238"/>
                      <a:pt x="213" y="238"/>
                      <a:pt x="202" y="250"/>
                    </a:cubicBezTo>
                    <a:cubicBezTo>
                      <a:pt x="191" y="263"/>
                      <a:pt x="274" y="287"/>
                      <a:pt x="268" y="299"/>
                    </a:cubicBezTo>
                    <a:cubicBezTo>
                      <a:pt x="263" y="312"/>
                      <a:pt x="179" y="312"/>
                      <a:pt x="168" y="324"/>
                    </a:cubicBezTo>
                    <a:cubicBezTo>
                      <a:pt x="157" y="336"/>
                      <a:pt x="208" y="355"/>
                      <a:pt x="202" y="372"/>
                    </a:cubicBezTo>
                    <a:cubicBezTo>
                      <a:pt x="196" y="389"/>
                      <a:pt x="146" y="404"/>
                      <a:pt x="135" y="421"/>
                    </a:cubicBezTo>
                    <a:cubicBezTo>
                      <a:pt x="126" y="437"/>
                      <a:pt x="146" y="449"/>
                      <a:pt x="135" y="470"/>
                    </a:cubicBezTo>
                    <a:cubicBezTo>
                      <a:pt x="126" y="490"/>
                      <a:pt x="74" y="519"/>
                      <a:pt x="69" y="543"/>
                    </a:cubicBezTo>
                    <a:cubicBezTo>
                      <a:pt x="63" y="569"/>
                      <a:pt x="109" y="597"/>
                      <a:pt x="103" y="618"/>
                    </a:cubicBezTo>
                    <a:cubicBezTo>
                      <a:pt x="98" y="639"/>
                      <a:pt x="40" y="647"/>
                      <a:pt x="34" y="667"/>
                    </a:cubicBezTo>
                    <a:cubicBezTo>
                      <a:pt x="29" y="688"/>
                      <a:pt x="69" y="716"/>
                      <a:pt x="69" y="739"/>
                    </a:cubicBezTo>
                    <a:cubicBezTo>
                      <a:pt x="69" y="764"/>
                      <a:pt x="34" y="792"/>
                      <a:pt x="34" y="813"/>
                    </a:cubicBezTo>
                    <a:cubicBezTo>
                      <a:pt x="34" y="833"/>
                      <a:pt x="74" y="842"/>
                      <a:pt x="69" y="861"/>
                    </a:cubicBezTo>
                    <a:cubicBezTo>
                      <a:pt x="63" y="882"/>
                      <a:pt x="11" y="910"/>
                      <a:pt x="4" y="935"/>
                    </a:cubicBezTo>
                    <a:cubicBezTo>
                      <a:pt x="0" y="961"/>
                      <a:pt x="34" y="981"/>
                      <a:pt x="34" y="1010"/>
                    </a:cubicBezTo>
                    <a:cubicBezTo>
                      <a:pt x="34" y="1039"/>
                      <a:pt x="4" y="1087"/>
                      <a:pt x="4" y="1109"/>
                    </a:cubicBezTo>
                    <a:cubicBezTo>
                      <a:pt x="4" y="1127"/>
                      <a:pt x="34" y="1115"/>
                      <a:pt x="34" y="1132"/>
                    </a:cubicBezTo>
                    <a:cubicBezTo>
                      <a:pt x="34" y="1148"/>
                      <a:pt x="17" y="1175"/>
                      <a:pt x="4" y="1204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1"/>
              <p:cNvSpPr>
                <a:spLocks noChangeArrowheads="1"/>
              </p:cNvSpPr>
              <p:nvPr/>
            </p:nvSpPr>
            <p:spPr bwMode="auto">
              <a:xfrm>
                <a:off x="5301" y="417"/>
                <a:ext cx="298" cy="287"/>
              </a:xfrm>
              <a:custGeom>
                <a:avLst/>
                <a:gdLst>
                  <a:gd name="T0" fmla="*/ 0 w 1319"/>
                  <a:gd name="T1" fmla="*/ 31 h 1271"/>
                  <a:gd name="T2" fmla="*/ 406 w 1319"/>
                  <a:gd name="T3" fmla="*/ 7 h 1271"/>
                  <a:gd name="T4" fmla="*/ 160 w 1319"/>
                  <a:gd name="T5" fmla="*/ 82 h 1271"/>
                  <a:gd name="T6" fmla="*/ 571 w 1319"/>
                  <a:gd name="T7" fmla="*/ 82 h 1271"/>
                  <a:gd name="T8" fmla="*/ 325 w 1319"/>
                  <a:gd name="T9" fmla="*/ 160 h 1271"/>
                  <a:gd name="T10" fmla="*/ 651 w 1319"/>
                  <a:gd name="T11" fmla="*/ 186 h 1271"/>
                  <a:gd name="T12" fmla="*/ 487 w 1319"/>
                  <a:gd name="T13" fmla="*/ 239 h 1271"/>
                  <a:gd name="T14" fmla="*/ 817 w 1319"/>
                  <a:gd name="T15" fmla="*/ 265 h 1271"/>
                  <a:gd name="T16" fmla="*/ 651 w 1319"/>
                  <a:gd name="T17" fmla="*/ 317 h 1271"/>
                  <a:gd name="T18" fmla="*/ 897 w 1319"/>
                  <a:gd name="T19" fmla="*/ 342 h 1271"/>
                  <a:gd name="T20" fmla="*/ 817 w 1319"/>
                  <a:gd name="T21" fmla="*/ 394 h 1271"/>
                  <a:gd name="T22" fmla="*/ 978 w 1319"/>
                  <a:gd name="T23" fmla="*/ 444 h 1271"/>
                  <a:gd name="T24" fmla="*/ 978 w 1319"/>
                  <a:gd name="T25" fmla="*/ 496 h 1271"/>
                  <a:gd name="T26" fmla="*/ 1144 w 1319"/>
                  <a:gd name="T27" fmla="*/ 575 h 1271"/>
                  <a:gd name="T28" fmla="*/ 1061 w 1319"/>
                  <a:gd name="T29" fmla="*/ 652 h 1271"/>
                  <a:gd name="T30" fmla="*/ 1225 w 1319"/>
                  <a:gd name="T31" fmla="*/ 704 h 1271"/>
                  <a:gd name="T32" fmla="*/ 1144 w 1319"/>
                  <a:gd name="T33" fmla="*/ 781 h 1271"/>
                  <a:gd name="T34" fmla="*/ 1225 w 1319"/>
                  <a:gd name="T35" fmla="*/ 858 h 1271"/>
                  <a:gd name="T36" fmla="*/ 1144 w 1319"/>
                  <a:gd name="T37" fmla="*/ 911 h 1271"/>
                  <a:gd name="T38" fmla="*/ 1305 w 1319"/>
                  <a:gd name="T39" fmla="*/ 988 h 1271"/>
                  <a:gd name="T40" fmla="*/ 1225 w 1319"/>
                  <a:gd name="T41" fmla="*/ 1066 h 1271"/>
                  <a:gd name="T42" fmla="*/ 1305 w 1319"/>
                  <a:gd name="T43" fmla="*/ 1170 h 1271"/>
                  <a:gd name="T44" fmla="*/ 1225 w 1319"/>
                  <a:gd name="T45" fmla="*/ 1193 h 1271"/>
                  <a:gd name="T46" fmla="*/ 1305 w 1319"/>
                  <a:gd name="T47" fmla="*/ 127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19" h="1271">
                    <a:moveTo>
                      <a:pt x="0" y="31"/>
                    </a:moveTo>
                    <a:cubicBezTo>
                      <a:pt x="188" y="16"/>
                      <a:pt x="380" y="0"/>
                      <a:pt x="406" y="7"/>
                    </a:cubicBezTo>
                    <a:cubicBezTo>
                      <a:pt x="432" y="16"/>
                      <a:pt x="132" y="69"/>
                      <a:pt x="160" y="82"/>
                    </a:cubicBezTo>
                    <a:cubicBezTo>
                      <a:pt x="188" y="95"/>
                      <a:pt x="543" y="69"/>
                      <a:pt x="571" y="82"/>
                    </a:cubicBezTo>
                    <a:cubicBezTo>
                      <a:pt x="596" y="95"/>
                      <a:pt x="311" y="143"/>
                      <a:pt x="325" y="160"/>
                    </a:cubicBezTo>
                    <a:cubicBezTo>
                      <a:pt x="339" y="178"/>
                      <a:pt x="625" y="173"/>
                      <a:pt x="651" y="186"/>
                    </a:cubicBezTo>
                    <a:cubicBezTo>
                      <a:pt x="679" y="199"/>
                      <a:pt x="459" y="226"/>
                      <a:pt x="487" y="239"/>
                    </a:cubicBezTo>
                    <a:cubicBezTo>
                      <a:pt x="515" y="252"/>
                      <a:pt x="788" y="252"/>
                      <a:pt x="817" y="265"/>
                    </a:cubicBezTo>
                    <a:cubicBezTo>
                      <a:pt x="843" y="278"/>
                      <a:pt x="637" y="303"/>
                      <a:pt x="651" y="317"/>
                    </a:cubicBezTo>
                    <a:cubicBezTo>
                      <a:pt x="665" y="329"/>
                      <a:pt x="870" y="329"/>
                      <a:pt x="897" y="342"/>
                    </a:cubicBezTo>
                    <a:cubicBezTo>
                      <a:pt x="924" y="355"/>
                      <a:pt x="802" y="375"/>
                      <a:pt x="817" y="394"/>
                    </a:cubicBezTo>
                    <a:cubicBezTo>
                      <a:pt x="828" y="410"/>
                      <a:pt x="951" y="426"/>
                      <a:pt x="978" y="444"/>
                    </a:cubicBezTo>
                    <a:cubicBezTo>
                      <a:pt x="1006" y="461"/>
                      <a:pt x="951" y="474"/>
                      <a:pt x="978" y="496"/>
                    </a:cubicBezTo>
                    <a:cubicBezTo>
                      <a:pt x="1006" y="518"/>
                      <a:pt x="1130" y="548"/>
                      <a:pt x="1144" y="575"/>
                    </a:cubicBezTo>
                    <a:cubicBezTo>
                      <a:pt x="1158" y="601"/>
                      <a:pt x="1047" y="630"/>
                      <a:pt x="1061" y="652"/>
                    </a:cubicBezTo>
                    <a:cubicBezTo>
                      <a:pt x="1075" y="674"/>
                      <a:pt x="1213" y="683"/>
                      <a:pt x="1225" y="704"/>
                    </a:cubicBezTo>
                    <a:cubicBezTo>
                      <a:pt x="1238" y="726"/>
                      <a:pt x="1144" y="756"/>
                      <a:pt x="1144" y="781"/>
                    </a:cubicBezTo>
                    <a:cubicBezTo>
                      <a:pt x="1144" y="806"/>
                      <a:pt x="1225" y="836"/>
                      <a:pt x="1225" y="858"/>
                    </a:cubicBezTo>
                    <a:cubicBezTo>
                      <a:pt x="1225" y="879"/>
                      <a:pt x="1130" y="889"/>
                      <a:pt x="1144" y="911"/>
                    </a:cubicBezTo>
                    <a:cubicBezTo>
                      <a:pt x="1158" y="931"/>
                      <a:pt x="1291" y="962"/>
                      <a:pt x="1305" y="988"/>
                    </a:cubicBezTo>
                    <a:cubicBezTo>
                      <a:pt x="1318" y="1014"/>
                      <a:pt x="1225" y="1035"/>
                      <a:pt x="1225" y="1066"/>
                    </a:cubicBezTo>
                    <a:cubicBezTo>
                      <a:pt x="1225" y="1096"/>
                      <a:pt x="1305" y="1149"/>
                      <a:pt x="1305" y="1170"/>
                    </a:cubicBezTo>
                    <a:cubicBezTo>
                      <a:pt x="1305" y="1190"/>
                      <a:pt x="1225" y="1178"/>
                      <a:pt x="1225" y="1193"/>
                    </a:cubicBezTo>
                    <a:cubicBezTo>
                      <a:pt x="1225" y="1209"/>
                      <a:pt x="1264" y="1240"/>
                      <a:pt x="1305" y="1270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32"/>
              <p:cNvSpPr>
                <a:spLocks noChangeArrowheads="1"/>
              </p:cNvSpPr>
              <p:nvPr/>
            </p:nvSpPr>
            <p:spPr bwMode="auto">
              <a:xfrm>
                <a:off x="5144" y="268"/>
                <a:ext cx="453" cy="189"/>
              </a:xfrm>
              <a:custGeom>
                <a:avLst/>
                <a:gdLst>
                  <a:gd name="T0" fmla="*/ 0 w 2003"/>
                  <a:gd name="T1" fmla="*/ 18 h 839"/>
                  <a:gd name="T2" fmla="*/ 616 w 2003"/>
                  <a:gd name="T3" fmla="*/ 4 h 839"/>
                  <a:gd name="T4" fmla="*/ 244 w 2003"/>
                  <a:gd name="T5" fmla="*/ 54 h 839"/>
                  <a:gd name="T6" fmla="*/ 865 w 2003"/>
                  <a:gd name="T7" fmla="*/ 54 h 839"/>
                  <a:gd name="T8" fmla="*/ 492 w 2003"/>
                  <a:gd name="T9" fmla="*/ 106 h 839"/>
                  <a:gd name="T10" fmla="*/ 989 w 2003"/>
                  <a:gd name="T11" fmla="*/ 123 h 839"/>
                  <a:gd name="T12" fmla="*/ 739 w 2003"/>
                  <a:gd name="T13" fmla="*/ 158 h 839"/>
                  <a:gd name="T14" fmla="*/ 1237 w 2003"/>
                  <a:gd name="T15" fmla="*/ 176 h 839"/>
                  <a:gd name="T16" fmla="*/ 989 w 2003"/>
                  <a:gd name="T17" fmla="*/ 208 h 839"/>
                  <a:gd name="T18" fmla="*/ 1362 w 2003"/>
                  <a:gd name="T19" fmla="*/ 226 h 839"/>
                  <a:gd name="T20" fmla="*/ 1237 w 2003"/>
                  <a:gd name="T21" fmla="*/ 260 h 839"/>
                  <a:gd name="T22" fmla="*/ 1485 w 2003"/>
                  <a:gd name="T23" fmla="*/ 293 h 839"/>
                  <a:gd name="T24" fmla="*/ 1485 w 2003"/>
                  <a:gd name="T25" fmla="*/ 327 h 839"/>
                  <a:gd name="T26" fmla="*/ 1735 w 2003"/>
                  <a:gd name="T27" fmla="*/ 380 h 839"/>
                  <a:gd name="T28" fmla="*/ 1611 w 2003"/>
                  <a:gd name="T29" fmla="*/ 430 h 839"/>
                  <a:gd name="T30" fmla="*/ 1857 w 2003"/>
                  <a:gd name="T31" fmla="*/ 465 h 839"/>
                  <a:gd name="T32" fmla="*/ 1735 w 2003"/>
                  <a:gd name="T33" fmla="*/ 515 h 839"/>
                  <a:gd name="T34" fmla="*/ 1857 w 2003"/>
                  <a:gd name="T35" fmla="*/ 567 h 839"/>
                  <a:gd name="T36" fmla="*/ 1735 w 2003"/>
                  <a:gd name="T37" fmla="*/ 601 h 839"/>
                  <a:gd name="T38" fmla="*/ 1981 w 2003"/>
                  <a:gd name="T39" fmla="*/ 652 h 839"/>
                  <a:gd name="T40" fmla="*/ 1857 w 2003"/>
                  <a:gd name="T41" fmla="*/ 705 h 839"/>
                  <a:gd name="T42" fmla="*/ 1981 w 2003"/>
                  <a:gd name="T43" fmla="*/ 772 h 839"/>
                  <a:gd name="T44" fmla="*/ 1857 w 2003"/>
                  <a:gd name="T45" fmla="*/ 789 h 839"/>
                  <a:gd name="T46" fmla="*/ 1981 w 2003"/>
                  <a:gd name="T47" fmla="*/ 838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03" h="839">
                    <a:moveTo>
                      <a:pt x="0" y="18"/>
                    </a:moveTo>
                    <a:cubicBezTo>
                      <a:pt x="286" y="11"/>
                      <a:pt x="575" y="0"/>
                      <a:pt x="616" y="4"/>
                    </a:cubicBezTo>
                    <a:cubicBezTo>
                      <a:pt x="657" y="11"/>
                      <a:pt x="202" y="45"/>
                      <a:pt x="244" y="54"/>
                    </a:cubicBezTo>
                    <a:cubicBezTo>
                      <a:pt x="286" y="62"/>
                      <a:pt x="823" y="45"/>
                      <a:pt x="865" y="54"/>
                    </a:cubicBezTo>
                    <a:cubicBezTo>
                      <a:pt x="906" y="62"/>
                      <a:pt x="472" y="94"/>
                      <a:pt x="492" y="106"/>
                    </a:cubicBezTo>
                    <a:cubicBezTo>
                      <a:pt x="514" y="118"/>
                      <a:pt x="948" y="115"/>
                      <a:pt x="989" y="123"/>
                    </a:cubicBezTo>
                    <a:cubicBezTo>
                      <a:pt x="1031" y="132"/>
                      <a:pt x="698" y="149"/>
                      <a:pt x="739" y="158"/>
                    </a:cubicBezTo>
                    <a:cubicBezTo>
                      <a:pt x="782" y="167"/>
                      <a:pt x="1197" y="167"/>
                      <a:pt x="1237" y="176"/>
                    </a:cubicBezTo>
                    <a:cubicBezTo>
                      <a:pt x="1279" y="183"/>
                      <a:pt x="968" y="201"/>
                      <a:pt x="989" y="208"/>
                    </a:cubicBezTo>
                    <a:cubicBezTo>
                      <a:pt x="1010" y="217"/>
                      <a:pt x="1320" y="217"/>
                      <a:pt x="1362" y="226"/>
                    </a:cubicBezTo>
                    <a:cubicBezTo>
                      <a:pt x="1403" y="235"/>
                      <a:pt x="1218" y="248"/>
                      <a:pt x="1237" y="260"/>
                    </a:cubicBezTo>
                    <a:cubicBezTo>
                      <a:pt x="1259" y="269"/>
                      <a:pt x="1444" y="281"/>
                      <a:pt x="1485" y="293"/>
                    </a:cubicBezTo>
                    <a:cubicBezTo>
                      <a:pt x="1528" y="304"/>
                      <a:pt x="1444" y="313"/>
                      <a:pt x="1485" y="327"/>
                    </a:cubicBezTo>
                    <a:cubicBezTo>
                      <a:pt x="1528" y="342"/>
                      <a:pt x="1714" y="362"/>
                      <a:pt x="1735" y="380"/>
                    </a:cubicBezTo>
                    <a:cubicBezTo>
                      <a:pt x="1755" y="396"/>
                      <a:pt x="1589" y="415"/>
                      <a:pt x="1611" y="430"/>
                    </a:cubicBezTo>
                    <a:cubicBezTo>
                      <a:pt x="1631" y="445"/>
                      <a:pt x="1837" y="450"/>
                      <a:pt x="1857" y="465"/>
                    </a:cubicBezTo>
                    <a:cubicBezTo>
                      <a:pt x="1878" y="479"/>
                      <a:pt x="1735" y="500"/>
                      <a:pt x="1735" y="515"/>
                    </a:cubicBezTo>
                    <a:cubicBezTo>
                      <a:pt x="1735" y="534"/>
                      <a:pt x="1857" y="552"/>
                      <a:pt x="1857" y="567"/>
                    </a:cubicBezTo>
                    <a:cubicBezTo>
                      <a:pt x="1857" y="581"/>
                      <a:pt x="1714" y="586"/>
                      <a:pt x="1735" y="601"/>
                    </a:cubicBezTo>
                    <a:cubicBezTo>
                      <a:pt x="1755" y="615"/>
                      <a:pt x="1960" y="635"/>
                      <a:pt x="1981" y="652"/>
                    </a:cubicBezTo>
                    <a:cubicBezTo>
                      <a:pt x="2002" y="670"/>
                      <a:pt x="1857" y="684"/>
                      <a:pt x="1857" y="705"/>
                    </a:cubicBezTo>
                    <a:cubicBezTo>
                      <a:pt x="1857" y="725"/>
                      <a:pt x="1981" y="758"/>
                      <a:pt x="1981" y="772"/>
                    </a:cubicBezTo>
                    <a:cubicBezTo>
                      <a:pt x="1981" y="787"/>
                      <a:pt x="1857" y="777"/>
                      <a:pt x="1857" y="789"/>
                    </a:cubicBezTo>
                    <a:cubicBezTo>
                      <a:pt x="1857" y="799"/>
                      <a:pt x="1919" y="818"/>
                      <a:pt x="1981" y="83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33"/>
              <p:cNvSpPr>
                <a:spLocks noChangeArrowheads="1"/>
              </p:cNvSpPr>
              <p:nvPr/>
            </p:nvSpPr>
            <p:spPr bwMode="auto">
              <a:xfrm>
                <a:off x="5161" y="62"/>
                <a:ext cx="194" cy="256"/>
              </a:xfrm>
              <a:custGeom>
                <a:avLst/>
                <a:gdLst>
                  <a:gd name="T0" fmla="*/ 0 w 860"/>
                  <a:gd name="T1" fmla="*/ 26 h 1135"/>
                  <a:gd name="T2" fmla="*/ 265 w 860"/>
                  <a:gd name="T3" fmla="*/ 7 h 1135"/>
                  <a:gd name="T4" fmla="*/ 103 w 860"/>
                  <a:gd name="T5" fmla="*/ 73 h 1135"/>
                  <a:gd name="T6" fmla="*/ 371 w 860"/>
                  <a:gd name="T7" fmla="*/ 73 h 1135"/>
                  <a:gd name="T8" fmla="*/ 210 w 860"/>
                  <a:gd name="T9" fmla="*/ 142 h 1135"/>
                  <a:gd name="T10" fmla="*/ 424 w 860"/>
                  <a:gd name="T11" fmla="*/ 166 h 1135"/>
                  <a:gd name="T12" fmla="*/ 316 w 860"/>
                  <a:gd name="T13" fmla="*/ 213 h 1135"/>
                  <a:gd name="T14" fmla="*/ 531 w 860"/>
                  <a:gd name="T15" fmla="*/ 236 h 1135"/>
                  <a:gd name="T16" fmla="*/ 424 w 860"/>
                  <a:gd name="T17" fmla="*/ 283 h 1135"/>
                  <a:gd name="T18" fmla="*/ 583 w 860"/>
                  <a:gd name="T19" fmla="*/ 305 h 1135"/>
                  <a:gd name="T20" fmla="*/ 531 w 860"/>
                  <a:gd name="T21" fmla="*/ 350 h 1135"/>
                  <a:gd name="T22" fmla="*/ 636 w 860"/>
                  <a:gd name="T23" fmla="*/ 396 h 1135"/>
                  <a:gd name="T24" fmla="*/ 636 w 860"/>
                  <a:gd name="T25" fmla="*/ 443 h 1135"/>
                  <a:gd name="T26" fmla="*/ 745 w 860"/>
                  <a:gd name="T27" fmla="*/ 513 h 1135"/>
                  <a:gd name="T28" fmla="*/ 690 w 860"/>
                  <a:gd name="T29" fmla="*/ 581 h 1135"/>
                  <a:gd name="T30" fmla="*/ 798 w 860"/>
                  <a:gd name="T31" fmla="*/ 628 h 1135"/>
                  <a:gd name="T32" fmla="*/ 745 w 860"/>
                  <a:gd name="T33" fmla="*/ 698 h 1135"/>
                  <a:gd name="T34" fmla="*/ 798 w 860"/>
                  <a:gd name="T35" fmla="*/ 766 h 1135"/>
                  <a:gd name="T36" fmla="*/ 745 w 860"/>
                  <a:gd name="T37" fmla="*/ 813 h 1135"/>
                  <a:gd name="T38" fmla="*/ 849 w 860"/>
                  <a:gd name="T39" fmla="*/ 882 h 1135"/>
                  <a:gd name="T40" fmla="*/ 798 w 860"/>
                  <a:gd name="T41" fmla="*/ 952 h 1135"/>
                  <a:gd name="T42" fmla="*/ 849 w 860"/>
                  <a:gd name="T43" fmla="*/ 1044 h 1135"/>
                  <a:gd name="T44" fmla="*/ 798 w 860"/>
                  <a:gd name="T45" fmla="*/ 1066 h 1135"/>
                  <a:gd name="T46" fmla="*/ 849 w 860"/>
                  <a:gd name="T47" fmla="*/ 1134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60" h="1135">
                    <a:moveTo>
                      <a:pt x="0" y="26"/>
                    </a:moveTo>
                    <a:cubicBezTo>
                      <a:pt x="122" y="14"/>
                      <a:pt x="246" y="0"/>
                      <a:pt x="265" y="7"/>
                    </a:cubicBezTo>
                    <a:cubicBezTo>
                      <a:pt x="280" y="14"/>
                      <a:pt x="85" y="61"/>
                      <a:pt x="103" y="73"/>
                    </a:cubicBezTo>
                    <a:cubicBezTo>
                      <a:pt x="122" y="84"/>
                      <a:pt x="352" y="61"/>
                      <a:pt x="371" y="73"/>
                    </a:cubicBezTo>
                    <a:cubicBezTo>
                      <a:pt x="387" y="84"/>
                      <a:pt x="201" y="127"/>
                      <a:pt x="210" y="142"/>
                    </a:cubicBezTo>
                    <a:cubicBezTo>
                      <a:pt x="220" y="158"/>
                      <a:pt x="407" y="154"/>
                      <a:pt x="424" y="166"/>
                    </a:cubicBezTo>
                    <a:cubicBezTo>
                      <a:pt x="440" y="178"/>
                      <a:pt x="299" y="201"/>
                      <a:pt x="316" y="213"/>
                    </a:cubicBezTo>
                    <a:cubicBezTo>
                      <a:pt x="333" y="224"/>
                      <a:pt x="512" y="224"/>
                      <a:pt x="531" y="236"/>
                    </a:cubicBezTo>
                    <a:cubicBezTo>
                      <a:pt x="547" y="247"/>
                      <a:pt x="414" y="271"/>
                      <a:pt x="424" y="283"/>
                    </a:cubicBezTo>
                    <a:cubicBezTo>
                      <a:pt x="432" y="294"/>
                      <a:pt x="565" y="294"/>
                      <a:pt x="583" y="305"/>
                    </a:cubicBezTo>
                    <a:cubicBezTo>
                      <a:pt x="600" y="317"/>
                      <a:pt x="522" y="335"/>
                      <a:pt x="531" y="350"/>
                    </a:cubicBezTo>
                    <a:cubicBezTo>
                      <a:pt x="538" y="365"/>
                      <a:pt x="619" y="381"/>
                      <a:pt x="636" y="396"/>
                    </a:cubicBezTo>
                    <a:cubicBezTo>
                      <a:pt x="655" y="412"/>
                      <a:pt x="619" y="423"/>
                      <a:pt x="636" y="443"/>
                    </a:cubicBezTo>
                    <a:cubicBezTo>
                      <a:pt x="655" y="462"/>
                      <a:pt x="735" y="489"/>
                      <a:pt x="745" y="513"/>
                    </a:cubicBezTo>
                    <a:cubicBezTo>
                      <a:pt x="754" y="535"/>
                      <a:pt x="680" y="562"/>
                      <a:pt x="690" y="581"/>
                    </a:cubicBezTo>
                    <a:cubicBezTo>
                      <a:pt x="699" y="601"/>
                      <a:pt x="790" y="609"/>
                      <a:pt x="798" y="628"/>
                    </a:cubicBezTo>
                    <a:cubicBezTo>
                      <a:pt x="806" y="648"/>
                      <a:pt x="745" y="674"/>
                      <a:pt x="745" y="698"/>
                    </a:cubicBezTo>
                    <a:cubicBezTo>
                      <a:pt x="745" y="722"/>
                      <a:pt x="798" y="746"/>
                      <a:pt x="798" y="766"/>
                    </a:cubicBezTo>
                    <a:cubicBezTo>
                      <a:pt x="798" y="785"/>
                      <a:pt x="735" y="793"/>
                      <a:pt x="745" y="813"/>
                    </a:cubicBezTo>
                    <a:cubicBezTo>
                      <a:pt x="754" y="831"/>
                      <a:pt x="841" y="858"/>
                      <a:pt x="849" y="882"/>
                    </a:cubicBezTo>
                    <a:cubicBezTo>
                      <a:pt x="859" y="905"/>
                      <a:pt x="798" y="925"/>
                      <a:pt x="798" y="952"/>
                    </a:cubicBezTo>
                    <a:cubicBezTo>
                      <a:pt x="798" y="978"/>
                      <a:pt x="849" y="1025"/>
                      <a:pt x="849" y="1044"/>
                    </a:cubicBezTo>
                    <a:cubicBezTo>
                      <a:pt x="849" y="1063"/>
                      <a:pt x="798" y="1051"/>
                      <a:pt x="798" y="1066"/>
                    </a:cubicBezTo>
                    <a:cubicBezTo>
                      <a:pt x="798" y="1080"/>
                      <a:pt x="825" y="1107"/>
                      <a:pt x="849" y="1134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34"/>
              <p:cNvSpPr>
                <a:spLocks noChangeArrowheads="1"/>
              </p:cNvSpPr>
              <p:nvPr/>
            </p:nvSpPr>
            <p:spPr bwMode="auto">
              <a:xfrm>
                <a:off x="4921" y="292"/>
                <a:ext cx="210" cy="114"/>
              </a:xfrm>
              <a:custGeom>
                <a:avLst/>
                <a:gdLst>
                  <a:gd name="T0" fmla="*/ 0 w 932"/>
                  <a:gd name="T1" fmla="*/ 51 h 508"/>
                  <a:gd name="T2" fmla="*/ 154 w 932"/>
                  <a:gd name="T3" fmla="*/ 0 h 508"/>
                  <a:gd name="T4" fmla="*/ 78 w 932"/>
                  <a:gd name="T5" fmla="*/ 60 h 508"/>
                  <a:gd name="T6" fmla="*/ 245 w 932"/>
                  <a:gd name="T7" fmla="*/ 17 h 508"/>
                  <a:gd name="T8" fmla="*/ 173 w 932"/>
                  <a:gd name="T9" fmla="*/ 81 h 508"/>
                  <a:gd name="T10" fmla="*/ 313 w 932"/>
                  <a:gd name="T11" fmla="*/ 59 h 508"/>
                  <a:gd name="T12" fmla="*/ 262 w 932"/>
                  <a:gd name="T13" fmla="*/ 101 h 508"/>
                  <a:gd name="T14" fmla="*/ 403 w 932"/>
                  <a:gd name="T15" fmla="*/ 81 h 508"/>
                  <a:gd name="T16" fmla="*/ 354 w 932"/>
                  <a:gd name="T17" fmla="*/ 122 h 508"/>
                  <a:gd name="T18" fmla="*/ 462 w 932"/>
                  <a:gd name="T19" fmla="*/ 110 h 508"/>
                  <a:gd name="T20" fmla="*/ 445 w 932"/>
                  <a:gd name="T21" fmla="*/ 142 h 508"/>
                  <a:gd name="T22" fmla="*/ 530 w 932"/>
                  <a:gd name="T23" fmla="*/ 151 h 508"/>
                  <a:gd name="T24" fmla="*/ 547 w 932"/>
                  <a:gd name="T25" fmla="*/ 173 h 508"/>
                  <a:gd name="T26" fmla="*/ 638 w 932"/>
                  <a:gd name="T27" fmla="*/ 194 h 508"/>
                  <a:gd name="T28" fmla="*/ 629 w 932"/>
                  <a:gd name="T29" fmla="*/ 240 h 508"/>
                  <a:gd name="T30" fmla="*/ 712 w 932"/>
                  <a:gd name="T31" fmla="*/ 247 h 508"/>
                  <a:gd name="T32" fmla="*/ 704 w 932"/>
                  <a:gd name="T33" fmla="*/ 294 h 508"/>
                  <a:gd name="T34" fmla="*/ 765 w 932"/>
                  <a:gd name="T35" fmla="*/ 322 h 508"/>
                  <a:gd name="T36" fmla="*/ 748 w 932"/>
                  <a:gd name="T37" fmla="*/ 353 h 508"/>
                  <a:gd name="T38" fmla="*/ 841 w 932"/>
                  <a:gd name="T39" fmla="*/ 374 h 508"/>
                  <a:gd name="T40" fmla="*/ 834 w 932"/>
                  <a:gd name="T41" fmla="*/ 419 h 508"/>
                  <a:gd name="T42" fmla="*/ 897 w 932"/>
                  <a:gd name="T43" fmla="*/ 461 h 508"/>
                  <a:gd name="T44" fmla="*/ 875 w 932"/>
                  <a:gd name="T45" fmla="*/ 480 h 508"/>
                  <a:gd name="T46" fmla="*/ 931 w 932"/>
                  <a:gd name="T47" fmla="*/ 507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2" h="508">
                    <a:moveTo>
                      <a:pt x="0" y="51"/>
                    </a:moveTo>
                    <a:cubicBezTo>
                      <a:pt x="66" y="23"/>
                      <a:pt x="140" y="0"/>
                      <a:pt x="154" y="0"/>
                    </a:cubicBezTo>
                    <a:cubicBezTo>
                      <a:pt x="168" y="2"/>
                      <a:pt x="63" y="56"/>
                      <a:pt x="78" y="60"/>
                    </a:cubicBezTo>
                    <a:cubicBezTo>
                      <a:pt x="94" y="63"/>
                      <a:pt x="230" y="14"/>
                      <a:pt x="245" y="17"/>
                    </a:cubicBezTo>
                    <a:cubicBezTo>
                      <a:pt x="261" y="22"/>
                      <a:pt x="160" y="74"/>
                      <a:pt x="173" y="81"/>
                    </a:cubicBezTo>
                    <a:cubicBezTo>
                      <a:pt x="184" y="87"/>
                      <a:pt x="296" y="56"/>
                      <a:pt x="313" y="59"/>
                    </a:cubicBezTo>
                    <a:cubicBezTo>
                      <a:pt x="326" y="63"/>
                      <a:pt x="248" y="98"/>
                      <a:pt x="262" y="101"/>
                    </a:cubicBezTo>
                    <a:cubicBezTo>
                      <a:pt x="277" y="105"/>
                      <a:pt x="389" y="77"/>
                      <a:pt x="403" y="81"/>
                    </a:cubicBezTo>
                    <a:cubicBezTo>
                      <a:pt x="419" y="84"/>
                      <a:pt x="343" y="117"/>
                      <a:pt x="354" y="122"/>
                    </a:cubicBezTo>
                    <a:cubicBezTo>
                      <a:pt x="363" y="126"/>
                      <a:pt x="447" y="106"/>
                      <a:pt x="462" y="110"/>
                    </a:cubicBezTo>
                    <a:cubicBezTo>
                      <a:pt x="478" y="113"/>
                      <a:pt x="435" y="135"/>
                      <a:pt x="445" y="142"/>
                    </a:cubicBezTo>
                    <a:cubicBezTo>
                      <a:pt x="457" y="148"/>
                      <a:pt x="513" y="144"/>
                      <a:pt x="530" y="151"/>
                    </a:cubicBezTo>
                    <a:cubicBezTo>
                      <a:pt x="547" y="154"/>
                      <a:pt x="528" y="165"/>
                      <a:pt x="547" y="173"/>
                    </a:cubicBezTo>
                    <a:cubicBezTo>
                      <a:pt x="566" y="181"/>
                      <a:pt x="623" y="183"/>
                      <a:pt x="638" y="194"/>
                    </a:cubicBezTo>
                    <a:cubicBezTo>
                      <a:pt x="652" y="205"/>
                      <a:pt x="616" y="231"/>
                      <a:pt x="629" y="240"/>
                    </a:cubicBezTo>
                    <a:cubicBezTo>
                      <a:pt x="642" y="249"/>
                      <a:pt x="699" y="239"/>
                      <a:pt x="712" y="247"/>
                    </a:cubicBezTo>
                    <a:cubicBezTo>
                      <a:pt x="725" y="256"/>
                      <a:pt x="696" y="281"/>
                      <a:pt x="704" y="294"/>
                    </a:cubicBezTo>
                    <a:cubicBezTo>
                      <a:pt x="713" y="306"/>
                      <a:pt x="757" y="312"/>
                      <a:pt x="765" y="322"/>
                    </a:cubicBezTo>
                    <a:cubicBezTo>
                      <a:pt x="772" y="331"/>
                      <a:pt x="735" y="346"/>
                      <a:pt x="748" y="353"/>
                    </a:cubicBezTo>
                    <a:cubicBezTo>
                      <a:pt x="761" y="363"/>
                      <a:pt x="827" y="363"/>
                      <a:pt x="841" y="374"/>
                    </a:cubicBezTo>
                    <a:cubicBezTo>
                      <a:pt x="854" y="384"/>
                      <a:pt x="825" y="405"/>
                      <a:pt x="834" y="419"/>
                    </a:cubicBezTo>
                    <a:cubicBezTo>
                      <a:pt x="844" y="434"/>
                      <a:pt x="892" y="451"/>
                      <a:pt x="897" y="461"/>
                    </a:cubicBezTo>
                    <a:cubicBezTo>
                      <a:pt x="904" y="470"/>
                      <a:pt x="870" y="473"/>
                      <a:pt x="875" y="480"/>
                    </a:cubicBezTo>
                    <a:cubicBezTo>
                      <a:pt x="880" y="487"/>
                      <a:pt x="906" y="497"/>
                      <a:pt x="931" y="507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35"/>
              <p:cNvSpPr>
                <a:spLocks noChangeArrowheads="1"/>
              </p:cNvSpPr>
              <p:nvPr/>
            </p:nvSpPr>
            <p:spPr bwMode="auto">
              <a:xfrm>
                <a:off x="4443" y="287"/>
                <a:ext cx="210" cy="114"/>
              </a:xfrm>
              <a:custGeom>
                <a:avLst/>
                <a:gdLst>
                  <a:gd name="T0" fmla="*/ 931 w 932"/>
                  <a:gd name="T1" fmla="*/ 51 h 508"/>
                  <a:gd name="T2" fmla="*/ 776 w 932"/>
                  <a:gd name="T3" fmla="*/ 0 h 508"/>
                  <a:gd name="T4" fmla="*/ 851 w 932"/>
                  <a:gd name="T5" fmla="*/ 60 h 508"/>
                  <a:gd name="T6" fmla="*/ 684 w 932"/>
                  <a:gd name="T7" fmla="*/ 18 h 508"/>
                  <a:gd name="T8" fmla="*/ 758 w 932"/>
                  <a:gd name="T9" fmla="*/ 81 h 508"/>
                  <a:gd name="T10" fmla="*/ 617 w 932"/>
                  <a:gd name="T11" fmla="*/ 60 h 508"/>
                  <a:gd name="T12" fmla="*/ 667 w 932"/>
                  <a:gd name="T13" fmla="*/ 102 h 508"/>
                  <a:gd name="T14" fmla="*/ 526 w 932"/>
                  <a:gd name="T15" fmla="*/ 81 h 508"/>
                  <a:gd name="T16" fmla="*/ 576 w 932"/>
                  <a:gd name="T17" fmla="*/ 122 h 508"/>
                  <a:gd name="T18" fmla="*/ 468 w 932"/>
                  <a:gd name="T19" fmla="*/ 111 h 508"/>
                  <a:gd name="T20" fmla="*/ 483 w 932"/>
                  <a:gd name="T21" fmla="*/ 143 h 508"/>
                  <a:gd name="T22" fmla="*/ 400 w 932"/>
                  <a:gd name="T23" fmla="*/ 151 h 508"/>
                  <a:gd name="T24" fmla="*/ 384 w 932"/>
                  <a:gd name="T25" fmla="*/ 173 h 508"/>
                  <a:gd name="T26" fmla="*/ 291 w 932"/>
                  <a:gd name="T27" fmla="*/ 194 h 508"/>
                  <a:gd name="T28" fmla="*/ 299 w 932"/>
                  <a:gd name="T29" fmla="*/ 240 h 508"/>
                  <a:gd name="T30" fmla="*/ 217 w 932"/>
                  <a:gd name="T31" fmla="*/ 247 h 508"/>
                  <a:gd name="T32" fmla="*/ 225 w 932"/>
                  <a:gd name="T33" fmla="*/ 293 h 508"/>
                  <a:gd name="T34" fmla="*/ 166 w 932"/>
                  <a:gd name="T35" fmla="*/ 322 h 508"/>
                  <a:gd name="T36" fmla="*/ 182 w 932"/>
                  <a:gd name="T37" fmla="*/ 353 h 508"/>
                  <a:gd name="T38" fmla="*/ 90 w 932"/>
                  <a:gd name="T39" fmla="*/ 374 h 508"/>
                  <a:gd name="T40" fmla="*/ 97 w 932"/>
                  <a:gd name="T41" fmla="*/ 420 h 508"/>
                  <a:gd name="T42" fmla="*/ 28 w 932"/>
                  <a:gd name="T43" fmla="*/ 461 h 508"/>
                  <a:gd name="T44" fmla="*/ 54 w 932"/>
                  <a:gd name="T45" fmla="*/ 480 h 508"/>
                  <a:gd name="T46" fmla="*/ 0 w 932"/>
                  <a:gd name="T47" fmla="*/ 507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2" h="508">
                    <a:moveTo>
                      <a:pt x="931" y="51"/>
                    </a:moveTo>
                    <a:cubicBezTo>
                      <a:pt x="863" y="23"/>
                      <a:pt x="791" y="0"/>
                      <a:pt x="776" y="0"/>
                    </a:cubicBezTo>
                    <a:cubicBezTo>
                      <a:pt x="763" y="2"/>
                      <a:pt x="868" y="56"/>
                      <a:pt x="851" y="60"/>
                    </a:cubicBezTo>
                    <a:cubicBezTo>
                      <a:pt x="837" y="63"/>
                      <a:pt x="699" y="14"/>
                      <a:pt x="684" y="18"/>
                    </a:cubicBezTo>
                    <a:cubicBezTo>
                      <a:pt x="667" y="21"/>
                      <a:pt x="769" y="74"/>
                      <a:pt x="758" y="81"/>
                    </a:cubicBezTo>
                    <a:cubicBezTo>
                      <a:pt x="747" y="88"/>
                      <a:pt x="632" y="56"/>
                      <a:pt x="617" y="60"/>
                    </a:cubicBezTo>
                    <a:cubicBezTo>
                      <a:pt x="603" y="63"/>
                      <a:pt x="681" y="99"/>
                      <a:pt x="667" y="102"/>
                    </a:cubicBezTo>
                    <a:cubicBezTo>
                      <a:pt x="651" y="105"/>
                      <a:pt x="542" y="77"/>
                      <a:pt x="526" y="81"/>
                    </a:cubicBezTo>
                    <a:cubicBezTo>
                      <a:pt x="512" y="85"/>
                      <a:pt x="585" y="119"/>
                      <a:pt x="576" y="122"/>
                    </a:cubicBezTo>
                    <a:cubicBezTo>
                      <a:pt x="566" y="126"/>
                      <a:pt x="483" y="107"/>
                      <a:pt x="468" y="111"/>
                    </a:cubicBezTo>
                    <a:cubicBezTo>
                      <a:pt x="452" y="114"/>
                      <a:pt x="495" y="136"/>
                      <a:pt x="483" y="143"/>
                    </a:cubicBezTo>
                    <a:cubicBezTo>
                      <a:pt x="472" y="148"/>
                      <a:pt x="418" y="144"/>
                      <a:pt x="400" y="151"/>
                    </a:cubicBezTo>
                    <a:cubicBezTo>
                      <a:pt x="384" y="155"/>
                      <a:pt x="401" y="167"/>
                      <a:pt x="384" y="173"/>
                    </a:cubicBezTo>
                    <a:cubicBezTo>
                      <a:pt x="365" y="181"/>
                      <a:pt x="305" y="183"/>
                      <a:pt x="291" y="194"/>
                    </a:cubicBezTo>
                    <a:cubicBezTo>
                      <a:pt x="277" y="206"/>
                      <a:pt x="313" y="231"/>
                      <a:pt x="299" y="240"/>
                    </a:cubicBezTo>
                    <a:cubicBezTo>
                      <a:pt x="286" y="249"/>
                      <a:pt x="230" y="239"/>
                      <a:pt x="217" y="247"/>
                    </a:cubicBezTo>
                    <a:cubicBezTo>
                      <a:pt x="205" y="256"/>
                      <a:pt x="232" y="281"/>
                      <a:pt x="225" y="293"/>
                    </a:cubicBezTo>
                    <a:cubicBezTo>
                      <a:pt x="217" y="306"/>
                      <a:pt x="174" y="312"/>
                      <a:pt x="166" y="322"/>
                    </a:cubicBezTo>
                    <a:cubicBezTo>
                      <a:pt x="160" y="331"/>
                      <a:pt x="195" y="345"/>
                      <a:pt x="182" y="353"/>
                    </a:cubicBezTo>
                    <a:cubicBezTo>
                      <a:pt x="170" y="362"/>
                      <a:pt x="103" y="363"/>
                      <a:pt x="90" y="374"/>
                    </a:cubicBezTo>
                    <a:cubicBezTo>
                      <a:pt x="76" y="384"/>
                      <a:pt x="108" y="405"/>
                      <a:pt x="97" y="420"/>
                    </a:cubicBezTo>
                    <a:cubicBezTo>
                      <a:pt x="87" y="434"/>
                      <a:pt x="36" y="451"/>
                      <a:pt x="28" y="461"/>
                    </a:cubicBezTo>
                    <a:cubicBezTo>
                      <a:pt x="22" y="470"/>
                      <a:pt x="60" y="471"/>
                      <a:pt x="54" y="480"/>
                    </a:cubicBezTo>
                    <a:cubicBezTo>
                      <a:pt x="49" y="487"/>
                      <a:pt x="21" y="497"/>
                      <a:pt x="0" y="507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60" name="Rectangle 13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6850"/>
            <a:ext cx="7761288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161" name="Rectangle 1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1288" cy="483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</a:defRPr>
      </a:lvl9pPr>
    </p:titleStyle>
    <p:bodyStyle>
      <a:lvl1pPr marL="331788" indent="-331788" algn="l" defTabSz="457200" rtl="0" eaLnBrk="0" fontAlgn="base" hangingPunct="0">
        <a:spcBef>
          <a:spcPts val="675"/>
        </a:spcBef>
        <a:spcAft>
          <a:spcPct val="0"/>
        </a:spcAft>
        <a:buClr>
          <a:srgbClr val="FF3399"/>
        </a:buClr>
        <a:buSzPct val="100000"/>
        <a:buFont typeface="Wingdings" panose="05000000000000000000" pitchFamily="2" charset="2"/>
        <a:buChar char="?"/>
        <a:defRPr sz="3200" kern="1200">
          <a:solidFill>
            <a:srgbClr val="FFCC00"/>
          </a:solidFill>
          <a:latin typeface="+mn-lt"/>
          <a:ea typeface="+mn-ea"/>
          <a:cs typeface="+mn-cs"/>
        </a:defRPr>
      </a:lvl1pPr>
      <a:lvl2pPr marL="731838" indent="-274638" algn="l" defTabSz="457200" rtl="0" eaLnBrk="0" fontAlgn="base" hangingPunct="0">
        <a:spcBef>
          <a:spcPts val="575"/>
        </a:spcBef>
        <a:spcAft>
          <a:spcPct val="0"/>
        </a:spcAft>
        <a:buClr>
          <a:srgbClr val="FE1F08"/>
        </a:buClr>
        <a:buSzPct val="100000"/>
        <a:buFont typeface="Wingdings" panose="05000000000000000000" pitchFamily="2" charset="2"/>
        <a:buChar char="?"/>
        <a:defRPr sz="2800" kern="1200">
          <a:solidFill>
            <a:srgbClr val="FFCC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FFCC00"/>
        </a:buClr>
        <a:buSzPct val="100000"/>
        <a:buFont typeface="Wingdings" panose="05000000000000000000" pitchFamily="2" charset="2"/>
        <a:buChar char="?"/>
        <a:defRPr sz="2400" kern="1200">
          <a:solidFill>
            <a:srgbClr val="FFCC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88"/>
        </a:spcBef>
        <a:spcAft>
          <a:spcPct val="0"/>
        </a:spcAft>
        <a:buClr>
          <a:srgbClr val="FFCC00"/>
        </a:buClr>
        <a:buSzPct val="100000"/>
        <a:buFont typeface="Times New Roman" panose="02020603050405020304" pitchFamily="18" charset="0"/>
        <a:buChar char="?"/>
        <a:defRPr sz="2000" kern="1200">
          <a:solidFill>
            <a:srgbClr val="FFCC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88"/>
        </a:spcBef>
        <a:spcAft>
          <a:spcPct val="0"/>
        </a:spcAft>
        <a:buClr>
          <a:srgbClr val="FFCC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FFCC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827213"/>
            <a:ext cx="7761288" cy="1616075"/>
          </a:xfrm>
          <a:ln/>
        </p:spPr>
        <p:txBody>
          <a:bodyPr/>
          <a:lstStyle/>
          <a:p>
            <a:pPr>
              <a:buClrTx/>
              <a:buSzPct val="110000"/>
              <a:buFontTx/>
              <a:buNone/>
            </a:pPr>
            <a:r>
              <a:rPr lang="en-GB" sz="4000"/>
              <a:t>An Introduction To Flash Application Development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389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spcBef>
                <a:spcPts val="675"/>
              </a:spcBef>
              <a:buSzPct val="75000"/>
            </a:pPr>
            <a:r>
              <a:rPr lang="en-GB" sz="3200">
                <a:solidFill>
                  <a:srgbClr val="FFCC00"/>
                </a:solidFill>
                <a:latin typeface="Arial Black" panose="020B0A04020102020204" pitchFamily="34" charset="0"/>
              </a:rPr>
              <a:t>Greg Dietsche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61288" cy="166211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Problems Cont...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Technology as a silver bullet?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Counting stacks of shims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Studying for tests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>
            <p:ph/>
          </p:nvPr>
        </p:nvGraphicFramePr>
        <p:xfrm>
          <a:off x="685800" y="1017588"/>
          <a:ext cx="7761288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Bitmap Image" r:id="rId3" imgW="4695238" imgH="3010320" progId="Paint.Picture">
                  <p:embed/>
                </p:oleObj>
              </mc:Choice>
              <mc:Fallback>
                <p:oleObj name="Bitmap Image" r:id="rId3" imgW="4695238" imgH="301032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17588"/>
                        <a:ext cx="7761288" cy="497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Concept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Once a problem has been identified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Specify exactly what the app will do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Prototypes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Design Considerations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KISS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The user is #1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User interface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Complexity of code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Implementation goals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Avoid adding too many features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App Development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 brief tour of TI-FLASH studio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 sample application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9372600" cy="703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Bitmap Image" r:id="rId3" imgW="9752381" imgH="7314286" progId="Paint.Picture">
                  <p:embed/>
                </p:oleObj>
              </mc:Choice>
              <mc:Fallback>
                <p:oleObj name="Bitmap Image" r:id="rId3" imgW="9752381" imgH="73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72600" cy="703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61288" cy="1663700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Command Post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Written to solve a specific problem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Designed with flexibility in mind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Helps programmers create better software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Features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Anti-crash protection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Leak watch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Low RAM simulation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App info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Misc. Other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Leak Watch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Memory allocation is dynamic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Detecting leaks (how)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Example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Low RAM Simulation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it does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How is this useful?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Example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 Welcome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To an introduction to FLASH app development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 brief overview: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Origin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Concept apps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Design considerations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Debugging /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Application Information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/>
              <a:t>A</a:t>
            </a:r>
            <a:r>
              <a:rPr lang="en-GB"/>
              <a:t>pplication </a:t>
            </a:r>
            <a:r>
              <a:rPr lang="en-GB" b="1"/>
              <a:t>C</a:t>
            </a:r>
            <a:r>
              <a:rPr lang="en-GB"/>
              <a:t>ontrol </a:t>
            </a:r>
            <a:r>
              <a:rPr lang="en-GB" b="1"/>
              <a:t>B</a:t>
            </a:r>
            <a:r>
              <a:rPr lang="en-GB"/>
              <a:t>lock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FLASH App Header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Flag Translations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Example</a:t>
            </a:r>
          </a:p>
        </p:txBody>
      </p:sp>
    </p:spTree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Misc. Other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OS Information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Heap Dump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BASIC Extensions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Anti-crash Protection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Complete Integration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Advantages over RAM based crash protection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BASIC Example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ASM Example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 Sneak Peek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Disassembler</a:t>
            </a:r>
          </a:p>
          <a:p>
            <a:pPr lvl="1">
              <a:buSzPct val="87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/>
              <a:t>Crash Protection Integration</a:t>
            </a:r>
          </a:p>
        </p:txBody>
      </p:sp>
    </p:spTree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Questions?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Ask now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... or later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Contact Me via EMail: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greg@gregd.org</a:t>
            </a:r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61288" cy="166211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Thank You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61288" cy="14557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Introduction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 live on a Farm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I attend Concordia 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University Wisconsin in Mequon, WI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Major: Computer Science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10+ Years of Programming Experience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/>
              <a:t>5 Years in the TI-Calculator Community</a:t>
            </a: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61288" cy="1663700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In The Beginning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340225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Calculator programming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TI-81 BASIC programming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TI-85 ZShell (1996)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TI-83 built-in ASM support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61288" cy="1663700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Shortly Thereafter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TI-92 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Fargo</a:t>
            </a:r>
          </a:p>
          <a:p>
            <a:pPr lvl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TI-89, TI-92 Plus, V200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The CPU is similar to older Apple computers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Kernel or no kernel?</a:t>
            </a:r>
          </a:p>
          <a:p>
            <a:pPr lvl="2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/>
              <a:t>FLASH memory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61288" cy="1663700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What Is A Flash App?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Flash Applications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Work well with Useful &amp; Functional Ideas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Interact with the user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May Add BASIC Commands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Look and Feel Like OS Apps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Can customize the OS using the built-in API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Flash Application Advantages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61288" cy="411321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Run from the FLASH memory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Copy protection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Event driven interaction with the user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61288" cy="166211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What Do You Need To Create An App?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TI-FLASH studio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AMS API documentation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A problem (don't create one!)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Knowledge of C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68k ASM experience is helpful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61288" cy="166211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Problem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is the problem?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does the user need?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does the user ‘think’ they need?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What can be done with the resources at hand?</a:t>
            </a: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389</Words>
  <Application>Microsoft Office PowerPoint</Application>
  <PresentationFormat>On-screen Show (4:3)</PresentationFormat>
  <Paragraphs>109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 Black</vt:lpstr>
      <vt:lpstr>Wingdings</vt:lpstr>
      <vt:lpstr>Default Design</vt:lpstr>
      <vt:lpstr>Paintbrush Picture</vt:lpstr>
      <vt:lpstr>An Introduction To Flash Application Development</vt:lpstr>
      <vt:lpstr> Welcome</vt:lpstr>
      <vt:lpstr>Introduction</vt:lpstr>
      <vt:lpstr>In The Beginning</vt:lpstr>
      <vt:lpstr>Shortly Thereafter</vt:lpstr>
      <vt:lpstr>What Is A Flash App?</vt:lpstr>
      <vt:lpstr>Flash Application Advantages</vt:lpstr>
      <vt:lpstr>What Do You Need To Create An App?</vt:lpstr>
      <vt:lpstr>Problem</vt:lpstr>
      <vt:lpstr>Problems Cont...</vt:lpstr>
      <vt:lpstr>PowerPoint Presentation</vt:lpstr>
      <vt:lpstr>Concept</vt:lpstr>
      <vt:lpstr>Design Considerations</vt:lpstr>
      <vt:lpstr>App Development</vt:lpstr>
      <vt:lpstr>PowerPoint Presentation</vt:lpstr>
      <vt:lpstr>Command Post</vt:lpstr>
      <vt:lpstr>Features</vt:lpstr>
      <vt:lpstr>Leak Watch</vt:lpstr>
      <vt:lpstr>Low RAM Simulation</vt:lpstr>
      <vt:lpstr>Application Information</vt:lpstr>
      <vt:lpstr>Misc. Other</vt:lpstr>
      <vt:lpstr>Anti-crash Protection</vt:lpstr>
      <vt:lpstr>A Sneak Peek</vt:lpstr>
      <vt:lpstr>Questions?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Flash Application Development</dc:title>
  <dc:creator>greg</dc:creator>
  <cp:lastModifiedBy>greg</cp:lastModifiedBy>
  <cp:revision>16</cp:revision>
  <cp:lastPrinted>2003-03-02T05:28:03Z</cp:lastPrinted>
  <dcterms:created xsi:type="dcterms:W3CDTF">2003-02-22T01:15:31Z</dcterms:created>
  <dcterms:modified xsi:type="dcterms:W3CDTF">2013-12-16T01:13:58Z</dcterms:modified>
</cp:coreProperties>
</file>